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86" r:id="rId3"/>
    <p:sldId id="272" r:id="rId4"/>
    <p:sldId id="262" r:id="rId5"/>
    <p:sldId id="287" r:id="rId6"/>
    <p:sldId id="261" r:id="rId7"/>
    <p:sldId id="285" r:id="rId8"/>
    <p:sldId id="273" r:id="rId9"/>
    <p:sldId id="274" r:id="rId10"/>
    <p:sldId id="275" r:id="rId11"/>
    <p:sldId id="276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0" r:id="rId21"/>
    <p:sldId id="281" r:id="rId22"/>
    <p:sldId id="28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28431-533D-4FB1-BFD6-0A6FA0E0D9AE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E54D2-F9C5-4CBD-A84A-E857ED7CA0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F947-17E8-4BC0-A7CB-1D12E43DC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13D65-B25B-46F2-9538-AA10BC9CB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B8F6E-384E-4853-9CB7-D2868665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C757A-7FE8-4A71-A8AF-A592BDD4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D195A-1E27-409E-90E1-910363D3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8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5719-04C5-458B-86AF-253684B6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E8E75-7860-4A36-BECE-1BDF8F377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0AFA-5D70-48ED-86E5-B2DFE1C4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98404-3261-482A-B3B9-BC1D6967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7478F-AC23-488A-A9F4-89F0CE66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8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28AC5-4016-4DA8-BF55-7825DCCAE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5B12E-BCC3-47A6-9EB6-6297FA2F0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899CF-8FCB-4FC2-9E83-B359B075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F4742-3D9D-481E-BCAF-9A7ECFD3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2FCB2-C304-456F-84E9-C09FCFA7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3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E9E0D-444A-4D0A-9C0B-15E404B9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141C5-E0FB-4EB9-96DB-60C245962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FB663-6E84-4A2F-84F2-D55CF7AA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0E3C1-CAFF-44A6-A5C9-C9FA6776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AA63-177F-498C-9055-4B08DAC2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F54CB-A9E7-4609-A113-CEFA669C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83942-E57D-43BF-A063-284779DB2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BB132-6361-4B2D-9F70-313BAB33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01D32-4D78-44A6-BF1A-C6EC28FC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10668-82DD-4F6C-8BE6-5C906EBC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25F7C-CAFA-4E68-A9F9-1250D91A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A418-782C-4A21-A101-E4FDA5F5F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2304D-F49B-46BE-9664-9EAA2F6C0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38206-D0D2-4A68-8AD3-B964EF89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5B8D4-C8CC-4A57-AE83-B81FB85A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BCB22-4FD9-4D16-BE1D-23A5F354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818E-B897-43DC-BF5A-0B469B56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FCDEA-8259-417E-A29C-1459E62DF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B29B1-4008-4AD6-A555-304457C29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2C5F3-3D2D-4497-B0E1-EFBE02847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E4621-C34D-49EE-AA10-2B6517FEC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DD080-6F8D-4354-9E2F-4FDC2DFF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276E81-B422-41EB-8519-958CEC5F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C8CA6-A369-40A0-BAEA-9231414C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72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23D02-7A00-4895-AAAF-97BBDC16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0DD77-5C7E-4D81-891B-9A18FCDC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210D5E-E7A7-443D-A64C-FD58246B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B3F80-C3D5-4DF3-A075-2F79A498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9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BFE33-4672-4525-ABE8-13365716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C7DF0-3205-4FA9-A210-3EE7E669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F3057-7BA8-450B-BCCE-85C5EAE3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CA9F-F822-464B-B4D5-6CAA77EE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EDDB3-B004-4631-980C-2D175995B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87E52-38DD-4AC7-BF13-186A4B7A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BFBB8-6C81-4731-8E84-DAE1F492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16B91-78D2-4D1B-BE46-9D473674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A7033-E0FA-4901-AB47-C5770D78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D5B0-6BD0-46A5-A64C-29E43244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17A7B-88F9-4441-B423-7BF4B09EB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C2A8B-3E46-4D54-85F4-6F17C8A83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EA0B-8451-4523-939B-D14E3056C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9CBEF-0829-492A-AAB3-C615673C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774B5-AA12-4D0C-B777-9E0587B14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5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1243E-7D78-4EAB-B816-53D9FFA3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A850C-B837-4729-B1FE-01108CFA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651BB-4237-4248-AD16-D7DECCEE8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8AC3-FD77-45C6-9895-0CFC858E14E2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835E7-B662-4F52-BF6B-CEE5FB4DD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F27F-B014-43CD-AF53-340E6D34D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83A7D-51B7-4C77-B409-58732D1E12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3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D4C6-F0B6-4918-9A23-830FB0B13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4519"/>
            <a:ext cx="9144000" cy="2387600"/>
          </a:xfrm>
          <a:ln>
            <a:solidFill>
              <a:srgbClr val="00B050"/>
            </a:solidFill>
          </a:ln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haparral Pro" panose="02060503040505020203" pitchFamily="18" charset="0"/>
              </a:rPr>
              <a:t>Penile Cancer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54D451-6F3E-4B0B-AF77-53D398BCB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772FFF-CF4F-4657-8AB6-4D3A11AE9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1" y="55511"/>
            <a:ext cx="11971289" cy="67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6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DFBFC-A852-4F04-98E5-F5CBAEA61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5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1999" cy="6904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615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09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72656"/>
            <a:ext cx="12192000" cy="70033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D54D451-6F3E-4B0B-AF77-53D398BCB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FCD1B9-704A-4E2F-A45A-F05AE91DBE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3064EC-3A7C-449B-A1CC-577643645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47"/>
            <a:ext cx="12192000" cy="68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9EA3BE-B0E0-4CF1-A61F-3AD8DC72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6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33DD6-6165-4144-9BCB-A576A3914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0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19</Words>
  <Application>Microsoft Office PowerPoint</Application>
  <PresentationFormat>Widescreen</PresentationFormat>
  <Paragraphs>18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Chaparral Pro</vt:lpstr>
      <vt:lpstr>Office Theme</vt:lpstr>
      <vt:lpstr>Penile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Penile Cancer</dc:title>
  <dc:creator>Mahmoud Mostafa Mohamed Saleh</dc:creator>
  <cp:lastModifiedBy>Mahmoud Mostafa Mohamed Saleh</cp:lastModifiedBy>
  <cp:revision>4</cp:revision>
  <dcterms:created xsi:type="dcterms:W3CDTF">2020-03-27T21:45:55Z</dcterms:created>
  <dcterms:modified xsi:type="dcterms:W3CDTF">2020-03-27T22:27:12Z</dcterms:modified>
</cp:coreProperties>
</file>