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95" r:id="rId3"/>
    <p:sldId id="296" r:id="rId4"/>
    <p:sldId id="297" r:id="rId5"/>
    <p:sldId id="281" r:id="rId6"/>
    <p:sldId id="282" r:id="rId7"/>
    <p:sldId id="299" r:id="rId8"/>
    <p:sldId id="280" r:id="rId9"/>
    <p:sldId id="283" r:id="rId10"/>
    <p:sldId id="300" r:id="rId11"/>
    <p:sldId id="302" r:id="rId12"/>
    <p:sldId id="289" r:id="rId13"/>
    <p:sldId id="290" r:id="rId14"/>
    <p:sldId id="291" r:id="rId15"/>
    <p:sldId id="303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0C298-945D-4E13-9997-FBF71D56E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1479-B60A-484C-A91A-3DA09670F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AF10-F587-4D36-A8AB-EFAC1457E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780E9-4A81-4FCB-BB37-26D754BBA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853F-399C-4099-BB1F-DDE3FAD1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5D2B-3C79-4AE0-B766-ED1CEFF8902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2E9E0-5A8D-464E-B0E7-F3468FBC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2EDC1-81FB-4C11-B97F-02E051BA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6D6-37FB-45C1-BCC6-99FAAC49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28FA-F8F3-4BA6-818C-C2FA0D05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0C1C7-95C6-4E8E-83C2-A237B22A4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F73DB-16F1-4CDD-9637-46B4503D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5D2B-3C79-4AE0-B766-ED1CEFF8902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0A356-296A-4F91-B374-2EB48AF4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7B5E2-AA42-4316-84E3-AD86116C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6D6-37FB-45C1-BCC6-99FAAC49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8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10567-C770-4EF2-AE95-120DE254F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35A0A-0040-4195-81C2-47CA051C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0FAD7-A92C-4CCF-91CD-AA0E4532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5D2B-3C79-4AE0-B766-ED1CEFF8902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072AF-1075-4158-8928-50155BB40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87255-48F7-452F-91A7-2DD6F553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6D6-37FB-45C1-BCC6-99FAAC49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A293-1D6E-4520-BC9E-6E603F55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263D3-AB7A-4401-A867-D097D6CFA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D00CC-1E97-4D1E-8DCD-D9F59F9C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5D2B-3C79-4AE0-B766-ED1CEFF8902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67A2B-A090-4020-892A-CAC6CE2E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DD0A1-2565-4A31-8D2A-49680213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6D6-37FB-45C1-BCC6-99FAAC49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4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A1CE-3C7D-4B38-B268-C26F4CB2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D8903-83B2-4B23-8A9C-68075182F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F447-C3AE-4B14-838A-5F466453F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5D2B-3C79-4AE0-B766-ED1CEFF8902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C4DAC-BF8C-42FA-8F39-97F7928D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0CF6-7E28-4B4C-BC09-92F1403C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6D6-37FB-45C1-BCC6-99FAAC49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F70E4-18B1-4B41-B074-A633B1BA4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9D251-1B24-4D9B-9B3F-911110B59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72DF7-D860-421F-B530-BEAF6CFCF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58F9F-24B1-488F-A6EB-C9366BFF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5D2B-3C79-4AE0-B766-ED1CEFF8902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14C53-DD07-4E13-B3BF-74046EDE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16C1B-C1B9-4BFF-A846-023426D0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6D6-37FB-45C1-BCC6-99FAAC49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72C6-D22E-4AE2-887B-EE7EF136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E1A4A-74FE-4BC7-BE0B-AD89F114B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F3399-55C1-4FDD-814E-D09ED7D3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92A89-3CD8-4087-A85F-2165555F9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40708-DC39-422C-BB9E-123250E6E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165107-2508-4D12-9FEA-A34CFDE1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5D2B-3C79-4AE0-B766-ED1CEFF8902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257CA-EA9B-4FDB-B2B0-F9C45ABA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A38FFF-AB52-4DFE-A534-32246C758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6D6-37FB-45C1-BCC6-99FAAC49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6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9067-E659-4B6D-90A4-AC5597CB5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73E8D-5C69-46C7-A080-24B18315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5D2B-3C79-4AE0-B766-ED1CEFF8902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D71C3-8E88-4582-9A0F-E8255F49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BFA08-7160-40E6-BDB6-299A3743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6D6-37FB-45C1-BCC6-99FAAC49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8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1A5E3-D5C8-456C-8A44-459FFE4E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5D2B-3C79-4AE0-B766-ED1CEFF8902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941AA-8733-4DA5-B3B2-1377D5E8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D93E1-CC8A-4B6B-B5F6-3DFFB9BE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6D6-37FB-45C1-BCC6-99FAAC49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3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092C-74B3-4029-BFA2-208557FB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F8E7C-05F1-42A8-AD4A-3F12E1AA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83132-A0EA-405D-8CBC-2A1772273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39F08-9735-4122-A256-6CB4B1CC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5D2B-3C79-4AE0-B766-ED1CEFF8902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3B618-E52C-4440-B799-7F685124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75842-552A-42B5-BEF2-4E67950C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6D6-37FB-45C1-BCC6-99FAAC49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1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2701B-9DCE-4641-8A4C-D8B46179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630F8-3494-4C03-BB1C-ECE805CF0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447F2-A243-4C46-AF83-400488F20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0E4D7-15F4-46C7-921F-2928291F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5D2B-3C79-4AE0-B766-ED1CEFF8902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90BE1-BD71-4E0D-8FAF-ED46794B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FA169-3A76-4627-8D6E-580EEFFB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76D6-37FB-45C1-BCC6-99FAAC49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6F8E1-720F-4C6E-8BAC-74DCF6C5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C89F4-6286-4ABC-B1A3-3670974DB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19CCD-BD11-4925-BFD1-B760B46B2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35D2B-3C79-4AE0-B766-ED1CEFF8902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FF915-48E3-40F5-8F21-47B12A699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D6A5-EE93-445C-A12B-6F9475E58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76D6-37FB-45C1-BCC6-99FAAC49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5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D4C6-F0B6-4918-9A23-830FB0B13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4519"/>
            <a:ext cx="9144000" cy="2387600"/>
          </a:xfrm>
          <a:ln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haparral Pro" panose="02060503040505020203" pitchFamily="18" charset="0"/>
              </a:rPr>
              <a:t>Hepatoblastoma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C3590-E12A-4EE0-81B4-F4C16C751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6438"/>
            <a:ext cx="9144000" cy="1022971"/>
          </a:xfrm>
        </p:spPr>
        <p:txBody>
          <a:bodyPr/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Mahmoud Mostafa Saleh, MSc, MRCS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Assistant Lecturer of Surgical Oncology</a:t>
            </a:r>
          </a:p>
        </p:txBody>
      </p:sp>
    </p:spTree>
    <p:extLst>
      <p:ext uri="{BB962C8B-B14F-4D97-AF65-F5344CB8AC3E}">
        <p14:creationId xmlns:p14="http://schemas.microsoft.com/office/powerpoint/2010/main" val="217539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09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12192000" cy="68261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4811"/>
            <a:ext cx="12192000" cy="68331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1391"/>
            <a:ext cx="12192000" cy="69607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6707"/>
            <a:ext cx="12192000" cy="67445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721"/>
            <a:ext cx="12192000" cy="68757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898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6925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68367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46075"/>
            <a:ext cx="12192000" cy="6904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8355"/>
            <a:ext cx="12192000" cy="68296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</Words>
  <Application>Microsoft Office PowerPoint</Application>
  <PresentationFormat>Widescreen</PresentationFormat>
  <Paragraphs>18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Chaparral Pro</vt:lpstr>
      <vt:lpstr>Office Theme</vt:lpstr>
      <vt:lpstr>Hepatoblastoma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Hepatoblastoma</dc:title>
  <dc:creator>Mahmoud Mostafa Mohamed Saleh</dc:creator>
  <cp:lastModifiedBy>Mahmoud Mostafa Mohamed Saleh</cp:lastModifiedBy>
  <cp:revision>2</cp:revision>
  <dcterms:created xsi:type="dcterms:W3CDTF">2020-03-27T22:43:29Z</dcterms:created>
  <dcterms:modified xsi:type="dcterms:W3CDTF">2020-03-27T22:55:36Z</dcterms:modified>
</cp:coreProperties>
</file>