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678" r:id="rId2"/>
  </p:sldMasterIdLst>
  <p:sldIdLst>
    <p:sldId id="311" r:id="rId3"/>
    <p:sldId id="338" r:id="rId4"/>
    <p:sldId id="341" r:id="rId5"/>
    <p:sldId id="343" r:id="rId6"/>
    <p:sldId id="342" r:id="rId7"/>
    <p:sldId id="339" r:id="rId8"/>
    <p:sldId id="345" r:id="rId9"/>
    <p:sldId id="344" r:id="rId10"/>
    <p:sldId id="346" r:id="rId11"/>
    <p:sldId id="347" r:id="rId12"/>
    <p:sldId id="340" r:id="rId13"/>
    <p:sldId id="348" r:id="rId14"/>
    <p:sldId id="349" r:id="rId15"/>
  </p:sldIdLst>
  <p:sldSz cx="7772400" cy="10693400"/>
  <p:notesSz cx="77724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298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332BBF0E-4133-4DBD-A349-48714D1F448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7776449" cy="10683499"/>
            <a:chOff x="1" y="0"/>
            <a:chExt cx="5763" cy="4316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DF800C63-5EBA-4CA8-A2DE-8FBD487853E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EG" sz="1530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8936D8CF-A832-419B-9793-4CCD8F83F8F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EG" sz="1530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23F1289C-71C8-478C-9F4B-E28C9D4569E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EG" sz="1530"/>
            </a:p>
          </p:txBody>
        </p:sp>
        <p:grpSp>
          <p:nvGrpSpPr>
            <p:cNvPr id="8" name="Group 6">
              <a:extLst>
                <a:ext uri="{FF2B5EF4-FFF2-40B4-BE49-F238E27FC236}">
                  <a16:creationId xmlns:a16="http://schemas.microsoft.com/office/drawing/2014/main" id="{0B28E736-3594-4591-93C7-6FC7374596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>
                <a:extLst>
                  <a:ext uri="{FF2B5EF4-FFF2-40B4-BE49-F238E27FC236}">
                    <a16:creationId xmlns:a16="http://schemas.microsoft.com/office/drawing/2014/main" id="{B382E7B8-0910-4F4C-946C-976B38409EF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530"/>
              </a:p>
            </p:txBody>
          </p:sp>
          <p:sp>
            <p:nvSpPr>
              <p:cNvPr id="29" name="Freeform 8">
                <a:extLst>
                  <a:ext uri="{FF2B5EF4-FFF2-40B4-BE49-F238E27FC236}">
                    <a16:creationId xmlns:a16="http://schemas.microsoft.com/office/drawing/2014/main" id="{837E00E3-EA35-49C0-84CB-9CB04329996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530"/>
              </a:p>
            </p:txBody>
          </p:sp>
          <p:sp>
            <p:nvSpPr>
              <p:cNvPr id="30" name="Freeform 9">
                <a:extLst>
                  <a:ext uri="{FF2B5EF4-FFF2-40B4-BE49-F238E27FC236}">
                    <a16:creationId xmlns:a16="http://schemas.microsoft.com/office/drawing/2014/main" id="{2C4CA031-4F45-4676-A4E7-65E62F15A73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530"/>
              </a:p>
            </p:txBody>
          </p:sp>
          <p:sp>
            <p:nvSpPr>
              <p:cNvPr id="31" name="Freeform 10">
                <a:extLst>
                  <a:ext uri="{FF2B5EF4-FFF2-40B4-BE49-F238E27FC236}">
                    <a16:creationId xmlns:a16="http://schemas.microsoft.com/office/drawing/2014/main" id="{F8D6D608-DA82-4268-B2CE-1AB03820249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530"/>
              </a:p>
            </p:txBody>
          </p:sp>
          <p:sp>
            <p:nvSpPr>
              <p:cNvPr id="32" name="Freeform 11">
                <a:extLst>
                  <a:ext uri="{FF2B5EF4-FFF2-40B4-BE49-F238E27FC236}">
                    <a16:creationId xmlns:a16="http://schemas.microsoft.com/office/drawing/2014/main" id="{E1E4869A-B5F8-4F9F-A21B-FD91ADEC6F5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530"/>
              </a:p>
            </p:txBody>
          </p:sp>
          <p:sp>
            <p:nvSpPr>
              <p:cNvPr id="33" name="Freeform 12">
                <a:extLst>
                  <a:ext uri="{FF2B5EF4-FFF2-40B4-BE49-F238E27FC236}">
                    <a16:creationId xmlns:a16="http://schemas.microsoft.com/office/drawing/2014/main" id="{37BB916F-28F9-4006-ABB7-FB716CDBFD2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530"/>
              </a:p>
            </p:txBody>
          </p:sp>
          <p:sp>
            <p:nvSpPr>
              <p:cNvPr id="34" name="Freeform 13">
                <a:extLst>
                  <a:ext uri="{FF2B5EF4-FFF2-40B4-BE49-F238E27FC236}">
                    <a16:creationId xmlns:a16="http://schemas.microsoft.com/office/drawing/2014/main" id="{D06C49B2-77A2-49EE-A17C-44B5789DEE1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530"/>
              </a:p>
            </p:txBody>
          </p:sp>
          <p:sp>
            <p:nvSpPr>
              <p:cNvPr id="35" name="Freeform 14">
                <a:extLst>
                  <a:ext uri="{FF2B5EF4-FFF2-40B4-BE49-F238E27FC236}">
                    <a16:creationId xmlns:a16="http://schemas.microsoft.com/office/drawing/2014/main" id="{F495952F-51CA-461E-90F0-87C4902B982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530"/>
              </a:p>
            </p:txBody>
          </p:sp>
          <p:sp>
            <p:nvSpPr>
              <p:cNvPr id="36" name="Freeform 15">
                <a:extLst>
                  <a:ext uri="{FF2B5EF4-FFF2-40B4-BE49-F238E27FC236}">
                    <a16:creationId xmlns:a16="http://schemas.microsoft.com/office/drawing/2014/main" id="{4B84A00C-5E13-4D1F-96F6-A8D9A7904D8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530"/>
              </a:p>
            </p:txBody>
          </p:sp>
          <p:sp>
            <p:nvSpPr>
              <p:cNvPr id="37" name="Freeform 16">
                <a:extLst>
                  <a:ext uri="{FF2B5EF4-FFF2-40B4-BE49-F238E27FC236}">
                    <a16:creationId xmlns:a16="http://schemas.microsoft.com/office/drawing/2014/main" id="{D1C4F986-D87F-4B18-9FD7-B2E5FE303C5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530"/>
              </a:p>
            </p:txBody>
          </p:sp>
          <p:sp>
            <p:nvSpPr>
              <p:cNvPr id="38" name="Freeform 17">
                <a:extLst>
                  <a:ext uri="{FF2B5EF4-FFF2-40B4-BE49-F238E27FC236}">
                    <a16:creationId xmlns:a16="http://schemas.microsoft.com/office/drawing/2014/main" id="{B2167261-2C43-4095-BEF4-0C9012A27A6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530"/>
              </a:p>
            </p:txBody>
          </p:sp>
          <p:sp>
            <p:nvSpPr>
              <p:cNvPr id="39" name="Freeform 18">
                <a:extLst>
                  <a:ext uri="{FF2B5EF4-FFF2-40B4-BE49-F238E27FC236}">
                    <a16:creationId xmlns:a16="http://schemas.microsoft.com/office/drawing/2014/main" id="{6626CC00-8D63-4A15-8178-7759DC5E054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530"/>
              </a:p>
            </p:txBody>
          </p:sp>
          <p:sp>
            <p:nvSpPr>
              <p:cNvPr id="40" name="Freeform 19">
                <a:extLst>
                  <a:ext uri="{FF2B5EF4-FFF2-40B4-BE49-F238E27FC236}">
                    <a16:creationId xmlns:a16="http://schemas.microsoft.com/office/drawing/2014/main" id="{E4CBF58B-59B7-4524-A62A-90302F0BA22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530"/>
              </a:p>
            </p:txBody>
          </p:sp>
        </p:grpSp>
        <p:sp>
          <p:nvSpPr>
            <p:cNvPr id="9" name="Freeform 20">
              <a:extLst>
                <a:ext uri="{FF2B5EF4-FFF2-40B4-BE49-F238E27FC236}">
                  <a16:creationId xmlns:a16="http://schemas.microsoft.com/office/drawing/2014/main" id="{A06C64C3-FC30-4A5A-8733-37876990C28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EG" sz="1530"/>
            </a:p>
          </p:txBody>
        </p:sp>
        <p:sp>
          <p:nvSpPr>
            <p:cNvPr id="10" name="Freeform 21">
              <a:extLst>
                <a:ext uri="{FF2B5EF4-FFF2-40B4-BE49-F238E27FC236}">
                  <a16:creationId xmlns:a16="http://schemas.microsoft.com/office/drawing/2014/main" id="{64E19E42-0B2D-4DBA-AE3F-52C5FC07026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EG" sz="1530"/>
            </a:p>
          </p:txBody>
        </p:sp>
        <p:sp>
          <p:nvSpPr>
            <p:cNvPr id="11" name="Freeform 22">
              <a:extLst>
                <a:ext uri="{FF2B5EF4-FFF2-40B4-BE49-F238E27FC236}">
                  <a16:creationId xmlns:a16="http://schemas.microsoft.com/office/drawing/2014/main" id="{AA905820-1FDA-4C81-9349-400B83D8536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EG" sz="1530"/>
            </a:p>
          </p:txBody>
        </p:sp>
        <p:sp>
          <p:nvSpPr>
            <p:cNvPr id="12" name="Freeform 23">
              <a:extLst>
                <a:ext uri="{FF2B5EF4-FFF2-40B4-BE49-F238E27FC236}">
                  <a16:creationId xmlns:a16="http://schemas.microsoft.com/office/drawing/2014/main" id="{81F289F6-8159-46E4-89BC-41B0D733E6F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EG" sz="1530"/>
            </a:p>
          </p:txBody>
        </p:sp>
        <p:sp>
          <p:nvSpPr>
            <p:cNvPr id="13" name="Freeform 24">
              <a:extLst>
                <a:ext uri="{FF2B5EF4-FFF2-40B4-BE49-F238E27FC236}">
                  <a16:creationId xmlns:a16="http://schemas.microsoft.com/office/drawing/2014/main" id="{F5C1A7C2-C51C-4165-B37D-8A387195C5C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EG" sz="1530"/>
            </a:p>
          </p:txBody>
        </p:sp>
        <p:sp>
          <p:nvSpPr>
            <p:cNvPr id="14" name="Freeform 25">
              <a:extLst>
                <a:ext uri="{FF2B5EF4-FFF2-40B4-BE49-F238E27FC236}">
                  <a16:creationId xmlns:a16="http://schemas.microsoft.com/office/drawing/2014/main" id="{C844BF50-8451-4131-9E13-E574BC2EFB2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EG" sz="1530"/>
            </a:p>
          </p:txBody>
        </p:sp>
        <p:sp>
          <p:nvSpPr>
            <p:cNvPr id="15" name="Freeform 26">
              <a:extLst>
                <a:ext uri="{FF2B5EF4-FFF2-40B4-BE49-F238E27FC236}">
                  <a16:creationId xmlns:a16="http://schemas.microsoft.com/office/drawing/2014/main" id="{D537DD59-5137-48D0-891C-BB73A6C1014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EG" sz="1530"/>
            </a:p>
          </p:txBody>
        </p:sp>
        <p:sp>
          <p:nvSpPr>
            <p:cNvPr id="16" name="Freeform 27">
              <a:extLst>
                <a:ext uri="{FF2B5EF4-FFF2-40B4-BE49-F238E27FC236}">
                  <a16:creationId xmlns:a16="http://schemas.microsoft.com/office/drawing/2014/main" id="{8F3DE318-4F76-442E-8A4C-8A52B45AAF0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EG" sz="1530"/>
            </a:p>
          </p:txBody>
        </p:sp>
        <p:sp>
          <p:nvSpPr>
            <p:cNvPr id="17" name="Line 28">
              <a:extLst>
                <a:ext uri="{FF2B5EF4-FFF2-40B4-BE49-F238E27FC236}">
                  <a16:creationId xmlns:a16="http://schemas.microsoft.com/office/drawing/2014/main" id="{F22FE037-A512-4A5D-A32A-7AC760DD21B9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ar-EG" sz="1530"/>
            </a:p>
          </p:txBody>
        </p:sp>
        <p:sp>
          <p:nvSpPr>
            <p:cNvPr id="18" name="Line 29">
              <a:extLst>
                <a:ext uri="{FF2B5EF4-FFF2-40B4-BE49-F238E27FC236}">
                  <a16:creationId xmlns:a16="http://schemas.microsoft.com/office/drawing/2014/main" id="{D54F937C-C59A-4B23-8E1E-97EE864ECAF5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ar-EG" sz="1530"/>
            </a:p>
          </p:txBody>
        </p:sp>
        <p:sp>
          <p:nvSpPr>
            <p:cNvPr id="19" name="Line 30">
              <a:extLst>
                <a:ext uri="{FF2B5EF4-FFF2-40B4-BE49-F238E27FC236}">
                  <a16:creationId xmlns:a16="http://schemas.microsoft.com/office/drawing/2014/main" id="{B884FA5A-18A3-4CE2-BAFA-700834D7D12D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ar-EG" sz="1530"/>
            </a:p>
          </p:txBody>
        </p:sp>
        <p:grpSp>
          <p:nvGrpSpPr>
            <p:cNvPr id="20" name="Group 31">
              <a:extLst>
                <a:ext uri="{FF2B5EF4-FFF2-40B4-BE49-F238E27FC236}">
                  <a16:creationId xmlns:a16="http://schemas.microsoft.com/office/drawing/2014/main" id="{E2039469-C475-4FE2-AE67-61330013C6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>
                <a:extLst>
                  <a:ext uri="{FF2B5EF4-FFF2-40B4-BE49-F238E27FC236}">
                    <a16:creationId xmlns:a16="http://schemas.microsoft.com/office/drawing/2014/main" id="{9FECA32E-E026-43A8-8DA9-2567BBC2F54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EG" sz="1530"/>
              </a:p>
            </p:txBody>
          </p:sp>
          <p:sp>
            <p:nvSpPr>
              <p:cNvPr id="24" name="Line 33">
                <a:extLst>
                  <a:ext uri="{FF2B5EF4-FFF2-40B4-BE49-F238E27FC236}">
                    <a16:creationId xmlns:a16="http://schemas.microsoft.com/office/drawing/2014/main" id="{24E8004D-5056-4663-AE5F-7B4FB006E7E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EG" sz="1530"/>
              </a:p>
            </p:txBody>
          </p:sp>
          <p:sp>
            <p:nvSpPr>
              <p:cNvPr id="25" name="Line 34">
                <a:extLst>
                  <a:ext uri="{FF2B5EF4-FFF2-40B4-BE49-F238E27FC236}">
                    <a16:creationId xmlns:a16="http://schemas.microsoft.com/office/drawing/2014/main" id="{E485DE47-A3CF-4DA7-B9A5-888F357186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EG" sz="1530"/>
              </a:p>
            </p:txBody>
          </p:sp>
          <p:sp>
            <p:nvSpPr>
              <p:cNvPr id="26" name="Line 35">
                <a:extLst>
                  <a:ext uri="{FF2B5EF4-FFF2-40B4-BE49-F238E27FC236}">
                    <a16:creationId xmlns:a16="http://schemas.microsoft.com/office/drawing/2014/main" id="{3123B283-0D1E-4C28-9185-2CDEFCE714E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EG" sz="1530"/>
              </a:p>
            </p:txBody>
          </p:sp>
          <p:sp>
            <p:nvSpPr>
              <p:cNvPr id="27" name="Line 36">
                <a:extLst>
                  <a:ext uri="{FF2B5EF4-FFF2-40B4-BE49-F238E27FC236}">
                    <a16:creationId xmlns:a16="http://schemas.microsoft.com/office/drawing/2014/main" id="{6CEDCB37-1C5F-4883-B07D-BBB6D8E56C2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EG" sz="1530"/>
              </a:p>
            </p:txBody>
          </p:sp>
        </p:grpSp>
        <p:sp>
          <p:nvSpPr>
            <p:cNvPr id="21" name="Line 37">
              <a:extLst>
                <a:ext uri="{FF2B5EF4-FFF2-40B4-BE49-F238E27FC236}">
                  <a16:creationId xmlns:a16="http://schemas.microsoft.com/office/drawing/2014/main" id="{C067E596-204B-48F0-A2BC-A93F9084C7DF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ar-EG" sz="1530"/>
            </a:p>
          </p:txBody>
        </p:sp>
        <p:sp>
          <p:nvSpPr>
            <p:cNvPr id="22" name="Line 38">
              <a:extLst>
                <a:ext uri="{FF2B5EF4-FFF2-40B4-BE49-F238E27FC236}">
                  <a16:creationId xmlns:a16="http://schemas.microsoft.com/office/drawing/2014/main" id="{6A2A0381-27FE-4EBA-8ED9-35F36AD1F6C7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ar-EG" sz="1530"/>
            </a:p>
          </p:txBody>
        </p:sp>
      </p:grpSp>
      <p:sp>
        <p:nvSpPr>
          <p:cNvPr id="177191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582930" y="2638696"/>
            <a:ext cx="6606540" cy="2708005"/>
          </a:xfrm>
        </p:spPr>
        <p:txBody>
          <a:bodyPr anchor="b"/>
          <a:lstStyle>
            <a:lvl1pPr>
              <a:defRPr sz="459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7192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65860" y="6059593"/>
            <a:ext cx="5440680" cy="273275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>
            <a:extLst>
              <a:ext uri="{FF2B5EF4-FFF2-40B4-BE49-F238E27FC236}">
                <a16:creationId xmlns:a16="http://schemas.microsoft.com/office/drawing/2014/main" id="{A23DA49C-7979-4772-B5E3-621682F2A6A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2" name="Rectangle 42">
            <a:extLst>
              <a:ext uri="{FF2B5EF4-FFF2-40B4-BE49-F238E27FC236}">
                <a16:creationId xmlns:a16="http://schemas.microsoft.com/office/drawing/2014/main" id="{641D89C9-2FE9-4EE0-BF31-FC7154C0CE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3" name="Rectangle 43">
            <a:extLst>
              <a:ext uri="{FF2B5EF4-FFF2-40B4-BE49-F238E27FC236}">
                <a16:creationId xmlns:a16="http://schemas.microsoft.com/office/drawing/2014/main" id="{AA15F694-A14B-4DBB-8A7E-6017949F18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424283"/>
      </p:ext>
    </p:extLst>
  </p:cSld>
  <p:clrMapOvr>
    <a:masterClrMapping/>
  </p:clrMapOvr>
  <p:transition spd="med"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93085BB5-FE7D-4401-8BC7-DC9C5ECDFD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DDA0A554-5D0F-4130-B4EE-FBF708D502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7E6E5CFB-CE58-414A-B3FB-E2116F64A3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584650"/>
      </p:ext>
    </p:extLst>
  </p:cSld>
  <p:clrMapOvr>
    <a:masterClrMapping/>
  </p:clrMapOvr>
  <p:transition spd="med"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33183"/>
            <a:ext cx="1748790" cy="912651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33183"/>
            <a:ext cx="5116830" cy="912651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074A77E1-69B7-4341-9339-AF4CF39595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139F346C-5016-483E-9C6C-9D52742A6A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201DD393-4758-414D-B9D8-388668D928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640348"/>
      </p:ext>
    </p:extLst>
  </p:cSld>
  <p:clrMapOvr>
    <a:masterClrMapping/>
  </p:clrMapOvr>
  <p:transition spd="med">
    <p:wheel spokes="2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6476" y="2257498"/>
            <a:ext cx="5627823" cy="5191680"/>
          </a:xfrm>
        </p:spPr>
        <p:txBody>
          <a:bodyPr anchor="b"/>
          <a:lstStyle>
            <a:lvl1pPr>
              <a:defRPr sz="6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6476" y="7449174"/>
            <a:ext cx="5627823" cy="1343177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8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7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4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3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08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694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6996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77" y="4462186"/>
            <a:ext cx="5627822" cy="2986990"/>
          </a:xfrm>
        </p:spPr>
        <p:txBody>
          <a:bodyPr anchor="b"/>
          <a:lstStyle>
            <a:lvl1pPr algn="l">
              <a:defRPr sz="3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76" y="7449175"/>
            <a:ext cx="5627823" cy="1341587"/>
          </a:xfrm>
        </p:spPr>
        <p:txBody>
          <a:bodyPr anchor="t"/>
          <a:lstStyle>
            <a:lvl1pPr marL="0" indent="0" algn="l">
              <a:buNone/>
              <a:defRPr sz="17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8117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3545" y="3212973"/>
            <a:ext cx="2803396" cy="6542282"/>
          </a:xfrm>
        </p:spPr>
        <p:txBody>
          <a:bodyPr>
            <a:normAutofit/>
          </a:bodyPr>
          <a:lstStyle>
            <a:lvl1pPr>
              <a:defRPr sz="1530"/>
            </a:lvl1pPr>
            <a:lvl2pPr>
              <a:defRPr sz="1360"/>
            </a:lvl2pPr>
            <a:lvl3pPr>
              <a:defRPr sz="1190"/>
            </a:lvl3pPr>
            <a:lvl4pPr>
              <a:defRPr sz="1020"/>
            </a:lvl4pPr>
            <a:lvl5pPr>
              <a:defRPr sz="1020"/>
            </a:lvl5pPr>
            <a:lvl6pPr>
              <a:defRPr sz="1020"/>
            </a:lvl6pPr>
            <a:lvl7pPr>
              <a:defRPr sz="1020"/>
            </a:lvl7pPr>
            <a:lvl8pPr>
              <a:defRPr sz="1020"/>
            </a:lvl8pPr>
            <a:lvl9pPr>
              <a:defRPr sz="10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5679" y="3205983"/>
            <a:ext cx="2803398" cy="6549271"/>
          </a:xfrm>
        </p:spPr>
        <p:txBody>
          <a:bodyPr>
            <a:normAutofit/>
          </a:bodyPr>
          <a:lstStyle>
            <a:lvl1pPr>
              <a:defRPr sz="1530"/>
            </a:lvl1pPr>
            <a:lvl2pPr>
              <a:defRPr sz="1360"/>
            </a:lvl2pPr>
            <a:lvl3pPr>
              <a:defRPr sz="1190"/>
            </a:lvl3pPr>
            <a:lvl4pPr>
              <a:defRPr sz="1020"/>
            </a:lvl4pPr>
            <a:lvl5pPr>
              <a:defRPr sz="1020"/>
            </a:lvl5pPr>
            <a:lvl6pPr>
              <a:defRPr sz="1020"/>
            </a:lvl6pPr>
            <a:lvl7pPr>
              <a:defRPr sz="1020"/>
            </a:lvl7pPr>
            <a:lvl8pPr>
              <a:defRPr sz="1020"/>
            </a:lvl8pPr>
            <a:lvl9pPr>
              <a:defRPr sz="10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037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3545" y="2970389"/>
            <a:ext cx="2803395" cy="898542"/>
          </a:xfrm>
        </p:spPr>
        <p:txBody>
          <a:bodyPr anchor="b">
            <a:noAutofit/>
          </a:bodyPr>
          <a:lstStyle>
            <a:lvl1pPr marL="0" indent="0">
              <a:buNone/>
              <a:defRPr sz="204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545" y="3920913"/>
            <a:ext cx="2803396" cy="5834340"/>
          </a:xfrm>
        </p:spPr>
        <p:txBody>
          <a:bodyPr>
            <a:normAutofit/>
          </a:bodyPr>
          <a:lstStyle>
            <a:lvl1pPr>
              <a:defRPr sz="1530"/>
            </a:lvl1pPr>
            <a:lvl2pPr>
              <a:defRPr sz="1360"/>
            </a:lvl2pPr>
            <a:lvl3pPr>
              <a:defRPr sz="1190"/>
            </a:lvl3pPr>
            <a:lvl4pPr>
              <a:defRPr sz="1020"/>
            </a:lvl4pPr>
            <a:lvl5pPr>
              <a:defRPr sz="1020"/>
            </a:lvl5pPr>
            <a:lvl6pPr>
              <a:defRPr sz="1020"/>
            </a:lvl6pPr>
            <a:lvl7pPr>
              <a:defRPr sz="1020"/>
            </a:lvl7pPr>
            <a:lvl8pPr>
              <a:defRPr sz="1020"/>
            </a:lvl8pPr>
            <a:lvl9pPr>
              <a:defRPr sz="10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05680" y="2970389"/>
            <a:ext cx="2803396" cy="898542"/>
          </a:xfrm>
        </p:spPr>
        <p:txBody>
          <a:bodyPr anchor="b">
            <a:noAutofit/>
          </a:bodyPr>
          <a:lstStyle>
            <a:lvl1pPr marL="0" indent="0">
              <a:buNone/>
              <a:defRPr sz="204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05680" y="3920913"/>
            <a:ext cx="2803396" cy="5834340"/>
          </a:xfrm>
        </p:spPr>
        <p:txBody>
          <a:bodyPr>
            <a:normAutofit/>
          </a:bodyPr>
          <a:lstStyle>
            <a:lvl1pPr>
              <a:defRPr sz="1530"/>
            </a:lvl1pPr>
            <a:lvl2pPr>
              <a:defRPr sz="1360"/>
            </a:lvl2pPr>
            <a:lvl3pPr>
              <a:defRPr sz="1190"/>
            </a:lvl3pPr>
            <a:lvl4pPr>
              <a:defRPr sz="1020"/>
            </a:lvl4pPr>
            <a:lvl5pPr>
              <a:defRPr sz="1020"/>
            </a:lvl5pPr>
            <a:lvl6pPr>
              <a:defRPr sz="1020"/>
            </a:lvl6pPr>
            <a:lvl7pPr>
              <a:defRPr sz="1020"/>
            </a:lvl7pPr>
            <a:lvl8pPr>
              <a:defRPr sz="1020"/>
            </a:lvl8pPr>
            <a:lvl9pPr>
              <a:defRPr sz="10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6000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621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7367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75" y="2257495"/>
            <a:ext cx="2168743" cy="2257496"/>
          </a:xfrm>
        </p:spPr>
        <p:txBody>
          <a:bodyPr anchor="b"/>
          <a:lstStyle>
            <a:lvl1pPr algn="l">
              <a:defRPr sz="204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0988" y="2257496"/>
            <a:ext cx="3313311" cy="7128933"/>
          </a:xfrm>
        </p:spPr>
        <p:txBody>
          <a:bodyPr anchor="ctr">
            <a:normAutofit/>
          </a:bodyPr>
          <a:lstStyle>
            <a:lvl1pPr>
              <a:defRPr sz="1700"/>
            </a:lvl1pPr>
            <a:lvl2pPr>
              <a:defRPr sz="1530"/>
            </a:lvl2pPr>
            <a:lvl3pPr>
              <a:defRPr sz="1360"/>
            </a:lvl3pPr>
            <a:lvl4pPr>
              <a:defRPr sz="1190"/>
            </a:lvl4pPr>
            <a:lvl5pPr>
              <a:defRPr sz="1190"/>
            </a:lvl5pPr>
            <a:lvl6pPr>
              <a:defRPr sz="1190"/>
            </a:lvl6pPr>
            <a:lvl7pPr>
              <a:defRPr sz="1190"/>
            </a:lvl7pPr>
            <a:lvl8pPr>
              <a:defRPr sz="1190"/>
            </a:lvl8pPr>
            <a:lvl9pPr>
              <a:defRPr sz="11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75" y="4879361"/>
            <a:ext cx="2168743" cy="4514990"/>
          </a:xfrm>
        </p:spPr>
        <p:txBody>
          <a:bodyPr/>
          <a:lstStyle>
            <a:lvl1pPr marL="0" indent="0">
              <a:buNone/>
              <a:defRPr sz="119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238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FBBFDB2D-D9C2-41A4-B04F-0184B3C515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4DB94A7A-41E8-4336-8172-13C44522C2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45D60CEA-7086-4EE0-A1B4-3B2762361A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747083"/>
      </p:ext>
    </p:extLst>
  </p:cSld>
  <p:clrMapOvr>
    <a:masterClrMapping/>
  </p:clrMapOvr>
  <p:transition spd="med">
    <p:wheel spokes="2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808" y="2891166"/>
            <a:ext cx="3247573" cy="2455534"/>
          </a:xfrm>
        </p:spPr>
        <p:txBody>
          <a:bodyPr anchor="b">
            <a:normAutofit/>
          </a:bodyPr>
          <a:lstStyle>
            <a:lvl1pPr algn="l">
              <a:defRPr sz="306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31490" y="1782234"/>
            <a:ext cx="2040786" cy="71289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620" indent="0">
              <a:buNone/>
              <a:defRPr sz="1360"/>
            </a:lvl2pPr>
            <a:lvl3pPr marL="777240" indent="0">
              <a:buNone/>
              <a:defRPr sz="1360"/>
            </a:lvl3pPr>
            <a:lvl4pPr marL="1165860" indent="0">
              <a:buNone/>
              <a:defRPr sz="1360"/>
            </a:lvl4pPr>
            <a:lvl5pPr marL="1554480" indent="0">
              <a:buNone/>
              <a:defRPr sz="1360"/>
            </a:lvl5pPr>
            <a:lvl6pPr marL="1943100" indent="0">
              <a:buNone/>
              <a:defRPr sz="1360"/>
            </a:lvl6pPr>
            <a:lvl7pPr marL="2331720" indent="0">
              <a:buNone/>
              <a:defRPr sz="1360"/>
            </a:lvl7pPr>
            <a:lvl8pPr marL="2720340" indent="0">
              <a:buNone/>
              <a:defRPr sz="1360"/>
            </a:lvl8pPr>
            <a:lvl9pPr marL="3108960" indent="0">
              <a:buNone/>
              <a:defRPr sz="13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75" y="5703147"/>
            <a:ext cx="3242519" cy="2138680"/>
          </a:xfrm>
        </p:spPr>
        <p:txBody>
          <a:bodyPr>
            <a:normAutofit/>
          </a:bodyPr>
          <a:lstStyle>
            <a:lvl1pPr marL="0" indent="0">
              <a:buNone/>
              <a:defRPr sz="119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1813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77" y="7485360"/>
            <a:ext cx="5627822" cy="883691"/>
          </a:xfrm>
        </p:spPr>
        <p:txBody>
          <a:bodyPr anchor="b">
            <a:normAutofit/>
          </a:bodyPr>
          <a:lstStyle>
            <a:lvl1pPr algn="l">
              <a:defRPr sz="204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6476" y="1069340"/>
            <a:ext cx="5627823" cy="56767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620" indent="0">
              <a:buNone/>
              <a:defRPr sz="1360"/>
            </a:lvl2pPr>
            <a:lvl3pPr marL="777240" indent="0">
              <a:buNone/>
              <a:defRPr sz="1360"/>
            </a:lvl3pPr>
            <a:lvl4pPr marL="1165860" indent="0">
              <a:buNone/>
              <a:defRPr sz="1360"/>
            </a:lvl4pPr>
            <a:lvl5pPr marL="1554480" indent="0">
              <a:buNone/>
              <a:defRPr sz="1360"/>
            </a:lvl5pPr>
            <a:lvl6pPr marL="1943100" indent="0">
              <a:buNone/>
              <a:defRPr sz="1360"/>
            </a:lvl6pPr>
            <a:lvl7pPr marL="2331720" indent="0">
              <a:buNone/>
              <a:defRPr sz="1360"/>
            </a:lvl7pPr>
            <a:lvl8pPr marL="2720340" indent="0">
              <a:buNone/>
              <a:defRPr sz="1360"/>
            </a:lvl8pPr>
            <a:lvl9pPr marL="3108960" indent="0">
              <a:buNone/>
              <a:defRPr sz="13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77" y="8369051"/>
            <a:ext cx="5627821" cy="769825"/>
          </a:xfrm>
        </p:spPr>
        <p:txBody>
          <a:bodyPr>
            <a:normAutofit/>
          </a:bodyPr>
          <a:lstStyle>
            <a:lvl1pPr marL="0" indent="0">
              <a:buNone/>
              <a:defRPr sz="102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52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76" y="2257496"/>
            <a:ext cx="5627823" cy="3089204"/>
          </a:xfrm>
        </p:spPr>
        <p:txBody>
          <a:bodyPr/>
          <a:lstStyle>
            <a:lvl1pPr>
              <a:defRPr sz="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76" y="5703147"/>
            <a:ext cx="5627823" cy="3683282"/>
          </a:xfrm>
        </p:spPr>
        <p:txBody>
          <a:bodyPr anchor="ctr">
            <a:normAutofit/>
          </a:bodyPr>
          <a:lstStyle>
            <a:lvl1pPr marL="0" indent="0">
              <a:buNone/>
              <a:defRPr sz="153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3734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4198" y="2257496"/>
            <a:ext cx="5100892" cy="3622742"/>
          </a:xfrm>
        </p:spPr>
        <p:txBody>
          <a:bodyPr/>
          <a:lstStyle>
            <a:lvl1pPr>
              <a:defRPr sz="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230951" y="5880238"/>
            <a:ext cx="4641985" cy="533538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19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76" y="6783802"/>
            <a:ext cx="5627823" cy="2613942"/>
          </a:xfrm>
        </p:spPr>
        <p:txBody>
          <a:bodyPr anchor="ctr">
            <a:normAutofit/>
          </a:bodyPr>
          <a:lstStyle>
            <a:lvl1pPr marL="0" indent="0">
              <a:buNone/>
              <a:defRPr sz="153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2813" y="1514435"/>
            <a:ext cx="511352" cy="1688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037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49737" y="4075571"/>
            <a:ext cx="511352" cy="1688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037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37768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75" y="4871439"/>
            <a:ext cx="5627824" cy="2577736"/>
          </a:xfrm>
        </p:spPr>
        <p:txBody>
          <a:bodyPr anchor="b"/>
          <a:lstStyle>
            <a:lvl1pPr algn="l">
              <a:defRPr sz="3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76" y="7449175"/>
            <a:ext cx="5627823" cy="1341587"/>
          </a:xfrm>
        </p:spPr>
        <p:txBody>
          <a:bodyPr anchor="t"/>
          <a:lstStyle>
            <a:lvl1pPr marL="0" indent="0" algn="l">
              <a:buNone/>
              <a:defRPr sz="17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7119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57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609" y="3089204"/>
            <a:ext cx="1879116" cy="898542"/>
          </a:xfrm>
        </p:spPr>
        <p:txBody>
          <a:bodyPr anchor="b">
            <a:noAutofit/>
          </a:bodyPr>
          <a:lstStyle>
            <a:lvl1pPr marL="0" indent="0">
              <a:buNone/>
              <a:defRPr sz="204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16054" y="4158544"/>
            <a:ext cx="1866671" cy="5596709"/>
          </a:xfrm>
        </p:spPr>
        <p:txBody>
          <a:bodyPr anchor="t">
            <a:normAutofit/>
          </a:bodyPr>
          <a:lstStyle>
            <a:lvl1pPr marL="0" indent="0">
              <a:buNone/>
              <a:defRPr sz="119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76478" y="3089204"/>
            <a:ext cx="1872341" cy="898542"/>
          </a:xfrm>
        </p:spPr>
        <p:txBody>
          <a:bodyPr anchor="b">
            <a:noAutofit/>
          </a:bodyPr>
          <a:lstStyle>
            <a:lvl1pPr marL="0" indent="0">
              <a:buNone/>
              <a:defRPr sz="204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469749" y="4158544"/>
            <a:ext cx="1879070" cy="5596709"/>
          </a:xfrm>
        </p:spPr>
        <p:txBody>
          <a:bodyPr anchor="t">
            <a:normAutofit/>
          </a:bodyPr>
          <a:lstStyle>
            <a:lvl1pPr marL="0" indent="0">
              <a:buNone/>
              <a:defRPr sz="119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43180" y="3089204"/>
            <a:ext cx="1869709" cy="898542"/>
          </a:xfrm>
        </p:spPr>
        <p:txBody>
          <a:bodyPr anchor="b">
            <a:noAutofit/>
          </a:bodyPr>
          <a:lstStyle>
            <a:lvl1pPr marL="0" indent="0">
              <a:buNone/>
              <a:defRPr sz="204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4543180" y="4158544"/>
            <a:ext cx="1869709" cy="5596709"/>
          </a:xfrm>
        </p:spPr>
        <p:txBody>
          <a:bodyPr anchor="t">
            <a:normAutofit/>
          </a:bodyPr>
          <a:lstStyle>
            <a:lvl1pPr marL="0" indent="0">
              <a:buNone/>
              <a:defRPr sz="119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376034" y="3326836"/>
            <a:ext cx="0" cy="6178409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439576" y="3326836"/>
            <a:ext cx="0" cy="6185397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4508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57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054" y="6628332"/>
            <a:ext cx="1874770" cy="898542"/>
          </a:xfrm>
        </p:spPr>
        <p:txBody>
          <a:bodyPr anchor="b">
            <a:noAutofit/>
          </a:bodyPr>
          <a:lstStyle>
            <a:lvl1pPr marL="0" indent="0">
              <a:buNone/>
              <a:defRPr sz="204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16054" y="3445651"/>
            <a:ext cx="1874770" cy="237631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620" indent="0">
              <a:buNone/>
              <a:defRPr sz="1360"/>
            </a:lvl2pPr>
            <a:lvl3pPr marL="777240" indent="0">
              <a:buNone/>
              <a:defRPr sz="1360"/>
            </a:lvl3pPr>
            <a:lvl4pPr marL="1165860" indent="0">
              <a:buNone/>
              <a:defRPr sz="1360"/>
            </a:lvl4pPr>
            <a:lvl5pPr marL="1554480" indent="0">
              <a:buNone/>
              <a:defRPr sz="1360"/>
            </a:lvl5pPr>
            <a:lvl6pPr marL="1943100" indent="0">
              <a:buNone/>
              <a:defRPr sz="1360"/>
            </a:lvl6pPr>
            <a:lvl7pPr marL="2331720" indent="0">
              <a:buNone/>
              <a:defRPr sz="1360"/>
            </a:lvl7pPr>
            <a:lvl8pPr marL="2720340" indent="0">
              <a:buNone/>
              <a:defRPr sz="1360"/>
            </a:lvl8pPr>
            <a:lvl9pPr marL="3108960" indent="0">
              <a:buNone/>
              <a:defRPr sz="13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16054" y="7526876"/>
            <a:ext cx="1874770" cy="1027847"/>
          </a:xfrm>
        </p:spPr>
        <p:txBody>
          <a:bodyPr anchor="t">
            <a:normAutofit/>
          </a:bodyPr>
          <a:lstStyle>
            <a:lvl1pPr marL="0" indent="0">
              <a:buNone/>
              <a:defRPr sz="119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80123" y="6628332"/>
            <a:ext cx="1868696" cy="898542"/>
          </a:xfrm>
        </p:spPr>
        <p:txBody>
          <a:bodyPr anchor="b">
            <a:noAutofit/>
          </a:bodyPr>
          <a:lstStyle>
            <a:lvl1pPr marL="0" indent="0">
              <a:buNone/>
              <a:defRPr sz="204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480122" y="3445651"/>
            <a:ext cx="1868696" cy="237631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620" indent="0">
              <a:buNone/>
              <a:defRPr sz="1360"/>
            </a:lvl2pPr>
            <a:lvl3pPr marL="777240" indent="0">
              <a:buNone/>
              <a:defRPr sz="1360"/>
            </a:lvl3pPr>
            <a:lvl4pPr marL="1165860" indent="0">
              <a:buNone/>
              <a:defRPr sz="1360"/>
            </a:lvl4pPr>
            <a:lvl5pPr marL="1554480" indent="0">
              <a:buNone/>
              <a:defRPr sz="1360"/>
            </a:lvl5pPr>
            <a:lvl6pPr marL="1943100" indent="0">
              <a:buNone/>
              <a:defRPr sz="1360"/>
            </a:lvl6pPr>
            <a:lvl7pPr marL="2331720" indent="0">
              <a:buNone/>
              <a:defRPr sz="1360"/>
            </a:lvl7pPr>
            <a:lvl8pPr marL="2720340" indent="0">
              <a:buNone/>
              <a:defRPr sz="1360"/>
            </a:lvl8pPr>
            <a:lvl9pPr marL="3108960" indent="0">
              <a:buNone/>
              <a:defRPr sz="13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479260" y="7526874"/>
            <a:ext cx="1871171" cy="1027847"/>
          </a:xfrm>
        </p:spPr>
        <p:txBody>
          <a:bodyPr anchor="t">
            <a:normAutofit/>
          </a:bodyPr>
          <a:lstStyle>
            <a:lvl1pPr marL="0" indent="0">
              <a:buNone/>
              <a:defRPr sz="119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43180" y="6628332"/>
            <a:ext cx="1869709" cy="898542"/>
          </a:xfrm>
        </p:spPr>
        <p:txBody>
          <a:bodyPr anchor="b">
            <a:noAutofit/>
          </a:bodyPr>
          <a:lstStyle>
            <a:lvl1pPr marL="0" indent="0">
              <a:buNone/>
              <a:defRPr sz="204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4543179" y="3445651"/>
            <a:ext cx="1869709" cy="237631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620" indent="0">
              <a:buNone/>
              <a:defRPr sz="1360"/>
            </a:lvl2pPr>
            <a:lvl3pPr marL="777240" indent="0">
              <a:buNone/>
              <a:defRPr sz="1360"/>
            </a:lvl3pPr>
            <a:lvl4pPr marL="1165860" indent="0">
              <a:buNone/>
              <a:defRPr sz="1360"/>
            </a:lvl4pPr>
            <a:lvl5pPr marL="1554480" indent="0">
              <a:buNone/>
              <a:defRPr sz="1360"/>
            </a:lvl5pPr>
            <a:lvl6pPr marL="1943100" indent="0">
              <a:buNone/>
              <a:defRPr sz="1360"/>
            </a:lvl6pPr>
            <a:lvl7pPr marL="2331720" indent="0">
              <a:buNone/>
              <a:defRPr sz="1360"/>
            </a:lvl7pPr>
            <a:lvl8pPr marL="2720340" indent="0">
              <a:buNone/>
              <a:defRPr sz="1360"/>
            </a:lvl8pPr>
            <a:lvl9pPr marL="3108960" indent="0">
              <a:buNone/>
              <a:defRPr sz="13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4543101" y="7526871"/>
            <a:ext cx="1872185" cy="1027847"/>
          </a:xfrm>
        </p:spPr>
        <p:txBody>
          <a:bodyPr anchor="t">
            <a:normAutofit/>
          </a:bodyPr>
          <a:lstStyle>
            <a:lvl1pPr marL="0" indent="0">
              <a:buNone/>
              <a:defRPr sz="119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376034" y="3326836"/>
            <a:ext cx="0" cy="6178409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439576" y="3326836"/>
            <a:ext cx="0" cy="6185397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1562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1363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95315" y="670816"/>
            <a:ext cx="1117574" cy="908443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6054" y="1205627"/>
            <a:ext cx="4733490" cy="85496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800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871500"/>
            <a:ext cx="6606540" cy="2123828"/>
          </a:xfrm>
        </p:spPr>
        <p:txBody>
          <a:bodyPr anchor="t"/>
          <a:lstStyle>
            <a:lvl1pPr algn="r">
              <a:defRPr sz="3400" b="1" cap="all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532320"/>
            <a:ext cx="6606540" cy="2339180"/>
          </a:xfrm>
        </p:spPr>
        <p:txBody>
          <a:bodyPr anchor="b"/>
          <a:lstStyle>
            <a:lvl1pPr marL="0" indent="0">
              <a:buNone/>
              <a:defRPr sz="1700"/>
            </a:lvl1pPr>
            <a:lvl2pPr marL="388620" indent="0">
              <a:buNone/>
              <a:defRPr sz="1530"/>
            </a:lvl2pPr>
            <a:lvl3pPr marL="777240" indent="0">
              <a:buNone/>
              <a:defRPr sz="1360"/>
            </a:lvl3pPr>
            <a:lvl4pPr marL="1165860" indent="0">
              <a:buNone/>
              <a:defRPr sz="1190"/>
            </a:lvl4pPr>
            <a:lvl5pPr marL="1554480" indent="0">
              <a:buNone/>
              <a:defRPr sz="1190"/>
            </a:lvl5pPr>
            <a:lvl6pPr marL="1943100" indent="0">
              <a:buNone/>
              <a:defRPr sz="1190"/>
            </a:lvl6pPr>
            <a:lvl7pPr marL="2331720" indent="0">
              <a:buNone/>
              <a:defRPr sz="1190"/>
            </a:lvl7pPr>
            <a:lvl8pPr marL="2720340" indent="0">
              <a:buNone/>
              <a:defRPr sz="1190"/>
            </a:lvl8pPr>
            <a:lvl9pPr marL="3108960" indent="0">
              <a:buNone/>
              <a:defRPr sz="11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6C38858A-686F-4FC8-AE68-C8F39B6A76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D11D6D8D-2958-47B2-93CE-9BC4BFBBEE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FFDA2189-EC2A-4222-B689-A8D05292BA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659058"/>
      </p:ext>
    </p:extLst>
  </p:cSld>
  <p:clrMapOvr>
    <a:masterClrMapping/>
  </p:clrMapOvr>
  <p:transition spd="med"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495127"/>
            <a:ext cx="3432810" cy="7064575"/>
          </a:xfrm>
        </p:spPr>
        <p:txBody>
          <a:bodyPr/>
          <a:lstStyle>
            <a:lvl1pPr>
              <a:defRPr sz="2380"/>
            </a:lvl1pPr>
            <a:lvl2pPr>
              <a:defRPr sz="2040"/>
            </a:lvl2pPr>
            <a:lvl3pPr>
              <a:defRPr sz="1700"/>
            </a:lvl3pPr>
            <a:lvl4pPr>
              <a:defRPr sz="1530"/>
            </a:lvl4pPr>
            <a:lvl5pPr>
              <a:defRPr sz="1530"/>
            </a:lvl5pPr>
            <a:lvl6pPr>
              <a:defRPr sz="1530"/>
            </a:lvl6pPr>
            <a:lvl7pPr>
              <a:defRPr sz="1530"/>
            </a:lvl7pPr>
            <a:lvl8pPr>
              <a:defRPr sz="1530"/>
            </a:lvl8pPr>
            <a:lvl9pPr>
              <a:defRPr sz="153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495127"/>
            <a:ext cx="3432810" cy="7064575"/>
          </a:xfrm>
        </p:spPr>
        <p:txBody>
          <a:bodyPr/>
          <a:lstStyle>
            <a:lvl1pPr>
              <a:defRPr sz="2380"/>
            </a:lvl1pPr>
            <a:lvl2pPr>
              <a:defRPr sz="2040"/>
            </a:lvl2pPr>
            <a:lvl3pPr>
              <a:defRPr sz="1700"/>
            </a:lvl3pPr>
            <a:lvl4pPr>
              <a:defRPr sz="1530"/>
            </a:lvl4pPr>
            <a:lvl5pPr>
              <a:defRPr sz="1530"/>
            </a:lvl5pPr>
            <a:lvl6pPr>
              <a:defRPr sz="1530"/>
            </a:lvl6pPr>
            <a:lvl7pPr>
              <a:defRPr sz="1530"/>
            </a:lvl7pPr>
            <a:lvl8pPr>
              <a:defRPr sz="1530"/>
            </a:lvl8pPr>
            <a:lvl9pPr>
              <a:defRPr sz="153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8D9B8C09-A652-4507-9904-442B8B42A7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D7162571-BF58-47BB-B1FA-E55594871B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42">
            <a:extLst>
              <a:ext uri="{FF2B5EF4-FFF2-40B4-BE49-F238E27FC236}">
                <a16:creationId xmlns:a16="http://schemas.microsoft.com/office/drawing/2014/main" id="{8003E3F8-0060-4210-A823-3C3A00E4F6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649375"/>
      </p:ext>
    </p:extLst>
  </p:cSld>
  <p:clrMapOvr>
    <a:masterClrMapping/>
  </p:clrMapOvr>
  <p:transition spd="med"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28232"/>
            <a:ext cx="6995160" cy="178223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93639"/>
            <a:ext cx="3434160" cy="997555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391194"/>
            <a:ext cx="3434160" cy="6161082"/>
          </a:xfrm>
        </p:spPr>
        <p:txBody>
          <a:bodyPr/>
          <a:lstStyle>
            <a:lvl1pPr>
              <a:defRPr sz="2040"/>
            </a:lvl1pPr>
            <a:lvl2pPr>
              <a:defRPr sz="1700"/>
            </a:lvl2pPr>
            <a:lvl3pPr>
              <a:defRPr sz="1530"/>
            </a:lvl3pPr>
            <a:lvl4pPr>
              <a:defRPr sz="1360"/>
            </a:lvl4pPr>
            <a:lvl5pPr>
              <a:defRPr sz="1360"/>
            </a:lvl5pPr>
            <a:lvl6pPr>
              <a:defRPr sz="1360"/>
            </a:lvl6pPr>
            <a:lvl7pPr>
              <a:defRPr sz="1360"/>
            </a:lvl7pPr>
            <a:lvl8pPr>
              <a:defRPr sz="1360"/>
            </a:lvl8pPr>
            <a:lvl9pPr>
              <a:defRPr sz="13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393639"/>
            <a:ext cx="3435509" cy="997555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391194"/>
            <a:ext cx="3435509" cy="6161082"/>
          </a:xfrm>
        </p:spPr>
        <p:txBody>
          <a:bodyPr/>
          <a:lstStyle>
            <a:lvl1pPr>
              <a:defRPr sz="2040"/>
            </a:lvl1pPr>
            <a:lvl2pPr>
              <a:defRPr sz="1700"/>
            </a:lvl2pPr>
            <a:lvl3pPr>
              <a:defRPr sz="1530"/>
            </a:lvl3pPr>
            <a:lvl4pPr>
              <a:defRPr sz="1360"/>
            </a:lvl4pPr>
            <a:lvl5pPr>
              <a:defRPr sz="1360"/>
            </a:lvl5pPr>
            <a:lvl6pPr>
              <a:defRPr sz="1360"/>
            </a:lvl6pPr>
            <a:lvl7pPr>
              <a:defRPr sz="1360"/>
            </a:lvl7pPr>
            <a:lvl8pPr>
              <a:defRPr sz="1360"/>
            </a:lvl8pPr>
            <a:lvl9pPr>
              <a:defRPr sz="13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Rectangle 40">
            <a:extLst>
              <a:ext uri="{FF2B5EF4-FFF2-40B4-BE49-F238E27FC236}">
                <a16:creationId xmlns:a16="http://schemas.microsoft.com/office/drawing/2014/main" id="{5B4AA6FD-C2A1-407B-81B1-0F5775E94C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Rectangle 41">
            <a:extLst>
              <a:ext uri="{FF2B5EF4-FFF2-40B4-BE49-F238E27FC236}">
                <a16:creationId xmlns:a16="http://schemas.microsoft.com/office/drawing/2014/main" id="{EADC88B0-621B-46A4-989B-645DB4C4E4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42">
            <a:extLst>
              <a:ext uri="{FF2B5EF4-FFF2-40B4-BE49-F238E27FC236}">
                <a16:creationId xmlns:a16="http://schemas.microsoft.com/office/drawing/2014/main" id="{669C2D94-8F54-429A-9686-1E6841EF86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294512"/>
      </p:ext>
    </p:extLst>
  </p:cSld>
  <p:clrMapOvr>
    <a:masterClrMapping/>
  </p:clrMapOvr>
  <p:transition spd="med"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Rectangle 40">
            <a:extLst>
              <a:ext uri="{FF2B5EF4-FFF2-40B4-BE49-F238E27FC236}">
                <a16:creationId xmlns:a16="http://schemas.microsoft.com/office/drawing/2014/main" id="{2D7E2581-46D6-4172-A5A9-A6DEC36B0C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Rectangle 41">
            <a:extLst>
              <a:ext uri="{FF2B5EF4-FFF2-40B4-BE49-F238E27FC236}">
                <a16:creationId xmlns:a16="http://schemas.microsoft.com/office/drawing/2014/main" id="{F88BC173-67E6-40EC-84AA-1BB36CE159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2">
            <a:extLst>
              <a:ext uri="{FF2B5EF4-FFF2-40B4-BE49-F238E27FC236}">
                <a16:creationId xmlns:a16="http://schemas.microsoft.com/office/drawing/2014/main" id="{FBA71BEF-91EA-4497-AE07-097429AAE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703137"/>
      </p:ext>
    </p:extLst>
  </p:cSld>
  <p:clrMapOvr>
    <a:masterClrMapping/>
  </p:clrMapOvr>
  <p:transition spd="med"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>
            <a:extLst>
              <a:ext uri="{FF2B5EF4-FFF2-40B4-BE49-F238E27FC236}">
                <a16:creationId xmlns:a16="http://schemas.microsoft.com/office/drawing/2014/main" id="{DC479B06-D2D9-4501-99AF-4AB8304B39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Rectangle 41">
            <a:extLst>
              <a:ext uri="{FF2B5EF4-FFF2-40B4-BE49-F238E27FC236}">
                <a16:creationId xmlns:a16="http://schemas.microsoft.com/office/drawing/2014/main" id="{55A59135-6CBB-45F4-A2CB-5062C3C72C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42">
            <a:extLst>
              <a:ext uri="{FF2B5EF4-FFF2-40B4-BE49-F238E27FC236}">
                <a16:creationId xmlns:a16="http://schemas.microsoft.com/office/drawing/2014/main" id="{4AA3E33F-F053-49C1-A5F7-332DE281D7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318387"/>
      </p:ext>
    </p:extLst>
  </p:cSld>
  <p:clrMapOvr>
    <a:masterClrMapping/>
  </p:clrMapOvr>
  <p:transition spd="med"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25756"/>
            <a:ext cx="2557066" cy="1811937"/>
          </a:xfrm>
        </p:spPr>
        <p:txBody>
          <a:bodyPr anchor="b"/>
          <a:lstStyle>
            <a:lvl1pPr algn="r">
              <a:defRPr sz="17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25756"/>
            <a:ext cx="4344988" cy="9126521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237694"/>
            <a:ext cx="2557066" cy="7314583"/>
          </a:xfrm>
        </p:spPr>
        <p:txBody>
          <a:bodyPr/>
          <a:lstStyle>
            <a:lvl1pPr marL="0" indent="0">
              <a:buNone/>
              <a:defRPr sz="119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08E48373-CBC7-46BE-BE13-58AD4CE64A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1A4E0D4F-EEAB-4356-AE22-287E7223C2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42">
            <a:extLst>
              <a:ext uri="{FF2B5EF4-FFF2-40B4-BE49-F238E27FC236}">
                <a16:creationId xmlns:a16="http://schemas.microsoft.com/office/drawing/2014/main" id="{2DF795A8-8168-44DB-B172-55E4E6A457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065378"/>
      </p:ext>
    </p:extLst>
  </p:cSld>
  <p:clrMapOvr>
    <a:masterClrMapping/>
  </p:clrMapOvr>
  <p:transition spd="med"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485380"/>
            <a:ext cx="4663440" cy="883691"/>
          </a:xfrm>
        </p:spPr>
        <p:txBody>
          <a:bodyPr anchor="b"/>
          <a:lstStyle>
            <a:lvl1pPr algn="r">
              <a:defRPr sz="17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955475"/>
            <a:ext cx="4663440" cy="6416040"/>
          </a:xfrm>
        </p:spPr>
        <p:txBody>
          <a:bodyPr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pPr lvl="0"/>
            <a:endParaRPr lang="ar-E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8369071"/>
            <a:ext cx="4663440" cy="1254989"/>
          </a:xfrm>
        </p:spPr>
        <p:txBody>
          <a:bodyPr/>
          <a:lstStyle>
            <a:lvl1pPr marL="0" indent="0">
              <a:buNone/>
              <a:defRPr sz="119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69A416CF-6F6E-4975-8478-D6645A8CC6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8824EB62-A750-49DD-A890-BC38DDF7E2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42">
            <a:extLst>
              <a:ext uri="{FF2B5EF4-FFF2-40B4-BE49-F238E27FC236}">
                <a16:creationId xmlns:a16="http://schemas.microsoft.com/office/drawing/2014/main" id="{6C6FB1D4-F52D-49AE-AC82-3939A8F24F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917830"/>
      </p:ext>
    </p:extLst>
  </p:cSld>
  <p:clrMapOvr>
    <a:masterClrMapping/>
  </p:clrMapOvr>
  <p:transition spd="med"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A3236F32-0FA4-4025-8272-17EDAEED4F3B}"/>
              </a:ext>
            </a:extLst>
          </p:cNvPr>
          <p:cNvGrpSpPr>
            <a:grpSpLocks/>
          </p:cNvGrpSpPr>
          <p:nvPr/>
        </p:nvGrpSpPr>
        <p:grpSpPr bwMode="auto">
          <a:xfrm>
            <a:off x="1350" y="0"/>
            <a:ext cx="7776448" cy="10683499"/>
            <a:chOff x="1" y="0"/>
            <a:chExt cx="5763" cy="4316"/>
          </a:xfrm>
        </p:grpSpPr>
        <p:sp>
          <p:nvSpPr>
            <p:cNvPr id="176131" name="Freeform 3">
              <a:extLst>
                <a:ext uri="{FF2B5EF4-FFF2-40B4-BE49-F238E27FC236}">
                  <a16:creationId xmlns:a16="http://schemas.microsoft.com/office/drawing/2014/main" id="{EB3123FA-7A1E-4A59-8185-A6D455AB472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EG" sz="1530"/>
            </a:p>
          </p:txBody>
        </p:sp>
        <p:sp>
          <p:nvSpPr>
            <p:cNvPr id="176132" name="Freeform 4">
              <a:extLst>
                <a:ext uri="{FF2B5EF4-FFF2-40B4-BE49-F238E27FC236}">
                  <a16:creationId xmlns:a16="http://schemas.microsoft.com/office/drawing/2014/main" id="{6AF4DB09-80CD-4655-8547-23ADA38C109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EG" sz="1530"/>
            </a:p>
          </p:txBody>
        </p:sp>
        <p:sp>
          <p:nvSpPr>
            <p:cNvPr id="176133" name="Freeform 5">
              <a:extLst>
                <a:ext uri="{FF2B5EF4-FFF2-40B4-BE49-F238E27FC236}">
                  <a16:creationId xmlns:a16="http://schemas.microsoft.com/office/drawing/2014/main" id="{45C03E1A-ACD6-40B9-AF4A-37BD041C074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EG" sz="1530"/>
            </a:p>
          </p:txBody>
        </p:sp>
        <p:grpSp>
          <p:nvGrpSpPr>
            <p:cNvPr id="1035" name="Group 6">
              <a:extLst>
                <a:ext uri="{FF2B5EF4-FFF2-40B4-BE49-F238E27FC236}">
                  <a16:creationId xmlns:a16="http://schemas.microsoft.com/office/drawing/2014/main" id="{B197CD7E-8860-43AA-807B-E7E61BB99F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76135" name="Freeform 7">
                <a:extLst>
                  <a:ext uri="{FF2B5EF4-FFF2-40B4-BE49-F238E27FC236}">
                    <a16:creationId xmlns:a16="http://schemas.microsoft.com/office/drawing/2014/main" id="{5BC086F6-AFC5-42C1-B275-C7F7D740BA8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530"/>
              </a:p>
            </p:txBody>
          </p:sp>
          <p:sp>
            <p:nvSpPr>
              <p:cNvPr id="176136" name="Freeform 8">
                <a:extLst>
                  <a:ext uri="{FF2B5EF4-FFF2-40B4-BE49-F238E27FC236}">
                    <a16:creationId xmlns:a16="http://schemas.microsoft.com/office/drawing/2014/main" id="{A377D4ED-202B-45DD-A9B3-6AB9F020C44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530"/>
              </a:p>
            </p:txBody>
          </p:sp>
          <p:sp>
            <p:nvSpPr>
              <p:cNvPr id="176137" name="Freeform 9">
                <a:extLst>
                  <a:ext uri="{FF2B5EF4-FFF2-40B4-BE49-F238E27FC236}">
                    <a16:creationId xmlns:a16="http://schemas.microsoft.com/office/drawing/2014/main" id="{F6F400EE-5CB9-4CF5-9B6E-5F7967BF5AD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530"/>
              </a:p>
            </p:txBody>
          </p:sp>
          <p:sp>
            <p:nvSpPr>
              <p:cNvPr id="176138" name="Freeform 10">
                <a:extLst>
                  <a:ext uri="{FF2B5EF4-FFF2-40B4-BE49-F238E27FC236}">
                    <a16:creationId xmlns:a16="http://schemas.microsoft.com/office/drawing/2014/main" id="{26EC4104-0A1D-4C58-9BF6-1A552DB2547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530"/>
              </a:p>
            </p:txBody>
          </p:sp>
          <p:sp>
            <p:nvSpPr>
              <p:cNvPr id="176139" name="Freeform 11">
                <a:extLst>
                  <a:ext uri="{FF2B5EF4-FFF2-40B4-BE49-F238E27FC236}">
                    <a16:creationId xmlns:a16="http://schemas.microsoft.com/office/drawing/2014/main" id="{D63FA196-44DC-4D76-B489-692D0E8252B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530"/>
              </a:p>
            </p:txBody>
          </p:sp>
          <p:sp>
            <p:nvSpPr>
              <p:cNvPr id="176140" name="Freeform 12">
                <a:extLst>
                  <a:ext uri="{FF2B5EF4-FFF2-40B4-BE49-F238E27FC236}">
                    <a16:creationId xmlns:a16="http://schemas.microsoft.com/office/drawing/2014/main" id="{203D8B19-E1EC-4675-B83E-6B64147115A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530"/>
              </a:p>
            </p:txBody>
          </p:sp>
          <p:sp>
            <p:nvSpPr>
              <p:cNvPr id="176141" name="Freeform 13">
                <a:extLst>
                  <a:ext uri="{FF2B5EF4-FFF2-40B4-BE49-F238E27FC236}">
                    <a16:creationId xmlns:a16="http://schemas.microsoft.com/office/drawing/2014/main" id="{BB34B435-A1EB-4B43-9AB4-68D3F50FD97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530"/>
              </a:p>
            </p:txBody>
          </p:sp>
          <p:sp>
            <p:nvSpPr>
              <p:cNvPr id="176142" name="Freeform 14">
                <a:extLst>
                  <a:ext uri="{FF2B5EF4-FFF2-40B4-BE49-F238E27FC236}">
                    <a16:creationId xmlns:a16="http://schemas.microsoft.com/office/drawing/2014/main" id="{AA70489D-68FD-4842-9EB9-A5E6BD1D9C5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530"/>
              </a:p>
            </p:txBody>
          </p:sp>
          <p:sp>
            <p:nvSpPr>
              <p:cNvPr id="176143" name="Freeform 15">
                <a:extLst>
                  <a:ext uri="{FF2B5EF4-FFF2-40B4-BE49-F238E27FC236}">
                    <a16:creationId xmlns:a16="http://schemas.microsoft.com/office/drawing/2014/main" id="{70FE66CC-4A8F-4FE2-AADD-46A441C8116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530"/>
              </a:p>
            </p:txBody>
          </p:sp>
          <p:sp>
            <p:nvSpPr>
              <p:cNvPr id="176144" name="Freeform 16">
                <a:extLst>
                  <a:ext uri="{FF2B5EF4-FFF2-40B4-BE49-F238E27FC236}">
                    <a16:creationId xmlns:a16="http://schemas.microsoft.com/office/drawing/2014/main" id="{D28DE3F4-B318-4B53-AA2B-12A4D95D156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530"/>
              </a:p>
            </p:txBody>
          </p:sp>
          <p:sp>
            <p:nvSpPr>
              <p:cNvPr id="176145" name="Freeform 17">
                <a:extLst>
                  <a:ext uri="{FF2B5EF4-FFF2-40B4-BE49-F238E27FC236}">
                    <a16:creationId xmlns:a16="http://schemas.microsoft.com/office/drawing/2014/main" id="{3C0E8E69-DECC-4707-A8D3-E88641D5CE1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530"/>
              </a:p>
            </p:txBody>
          </p:sp>
          <p:sp>
            <p:nvSpPr>
              <p:cNvPr id="176146" name="Freeform 18">
                <a:extLst>
                  <a:ext uri="{FF2B5EF4-FFF2-40B4-BE49-F238E27FC236}">
                    <a16:creationId xmlns:a16="http://schemas.microsoft.com/office/drawing/2014/main" id="{E12F285E-B0C6-4B04-AD4D-13671DFDB00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530"/>
              </a:p>
            </p:txBody>
          </p:sp>
          <p:sp>
            <p:nvSpPr>
              <p:cNvPr id="176147" name="Freeform 19">
                <a:extLst>
                  <a:ext uri="{FF2B5EF4-FFF2-40B4-BE49-F238E27FC236}">
                    <a16:creationId xmlns:a16="http://schemas.microsoft.com/office/drawing/2014/main" id="{E33AE7E9-EAB0-477A-9D97-CD50BDAB59F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EG" sz="1530"/>
              </a:p>
            </p:txBody>
          </p:sp>
        </p:grpSp>
        <p:sp>
          <p:nvSpPr>
            <p:cNvPr id="176148" name="Freeform 20">
              <a:extLst>
                <a:ext uri="{FF2B5EF4-FFF2-40B4-BE49-F238E27FC236}">
                  <a16:creationId xmlns:a16="http://schemas.microsoft.com/office/drawing/2014/main" id="{BABC26F8-86EB-40A6-81A6-23DD4CB4B90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EG" sz="1530"/>
            </a:p>
          </p:txBody>
        </p:sp>
        <p:sp>
          <p:nvSpPr>
            <p:cNvPr id="176149" name="Freeform 21">
              <a:extLst>
                <a:ext uri="{FF2B5EF4-FFF2-40B4-BE49-F238E27FC236}">
                  <a16:creationId xmlns:a16="http://schemas.microsoft.com/office/drawing/2014/main" id="{0FAFC7F3-CD16-48AB-A753-16C149C8BF7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EG" sz="1530"/>
            </a:p>
          </p:txBody>
        </p:sp>
        <p:sp>
          <p:nvSpPr>
            <p:cNvPr id="176150" name="Freeform 22">
              <a:extLst>
                <a:ext uri="{FF2B5EF4-FFF2-40B4-BE49-F238E27FC236}">
                  <a16:creationId xmlns:a16="http://schemas.microsoft.com/office/drawing/2014/main" id="{5794EF67-AB7D-4E85-B7BF-3E049F7F099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EG" sz="1530"/>
            </a:p>
          </p:txBody>
        </p:sp>
        <p:sp>
          <p:nvSpPr>
            <p:cNvPr id="176151" name="Freeform 23">
              <a:extLst>
                <a:ext uri="{FF2B5EF4-FFF2-40B4-BE49-F238E27FC236}">
                  <a16:creationId xmlns:a16="http://schemas.microsoft.com/office/drawing/2014/main" id="{2424DB2C-6844-4505-AA52-EFD5F8AEA85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EG" sz="1530"/>
            </a:p>
          </p:txBody>
        </p:sp>
        <p:sp>
          <p:nvSpPr>
            <p:cNvPr id="176152" name="Freeform 24">
              <a:extLst>
                <a:ext uri="{FF2B5EF4-FFF2-40B4-BE49-F238E27FC236}">
                  <a16:creationId xmlns:a16="http://schemas.microsoft.com/office/drawing/2014/main" id="{79253B4E-CCCE-449E-9E95-A613C413662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EG" sz="1530"/>
            </a:p>
          </p:txBody>
        </p:sp>
        <p:sp>
          <p:nvSpPr>
            <p:cNvPr id="176153" name="Freeform 25">
              <a:extLst>
                <a:ext uri="{FF2B5EF4-FFF2-40B4-BE49-F238E27FC236}">
                  <a16:creationId xmlns:a16="http://schemas.microsoft.com/office/drawing/2014/main" id="{132BB33F-D41F-45F7-B524-F9A3C6C2038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EG" sz="1530"/>
            </a:p>
          </p:txBody>
        </p:sp>
        <p:sp>
          <p:nvSpPr>
            <p:cNvPr id="176154" name="Freeform 26">
              <a:extLst>
                <a:ext uri="{FF2B5EF4-FFF2-40B4-BE49-F238E27FC236}">
                  <a16:creationId xmlns:a16="http://schemas.microsoft.com/office/drawing/2014/main" id="{89E39A4A-FB85-4FAF-87C3-E7E4F51B352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EG" sz="1530"/>
            </a:p>
          </p:txBody>
        </p:sp>
        <p:sp>
          <p:nvSpPr>
            <p:cNvPr id="176155" name="Freeform 27">
              <a:extLst>
                <a:ext uri="{FF2B5EF4-FFF2-40B4-BE49-F238E27FC236}">
                  <a16:creationId xmlns:a16="http://schemas.microsoft.com/office/drawing/2014/main" id="{A5CDD2EB-8144-4B51-9048-F5BD37114A4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EG" sz="1530"/>
            </a:p>
          </p:txBody>
        </p:sp>
        <p:sp>
          <p:nvSpPr>
            <p:cNvPr id="176156" name="Line 28">
              <a:extLst>
                <a:ext uri="{FF2B5EF4-FFF2-40B4-BE49-F238E27FC236}">
                  <a16:creationId xmlns:a16="http://schemas.microsoft.com/office/drawing/2014/main" id="{25FFCF6B-5C31-4FD8-8C43-A49906D6C3FF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ar-EG" sz="1530"/>
            </a:p>
          </p:txBody>
        </p:sp>
        <p:sp>
          <p:nvSpPr>
            <p:cNvPr id="176157" name="Line 29">
              <a:extLst>
                <a:ext uri="{FF2B5EF4-FFF2-40B4-BE49-F238E27FC236}">
                  <a16:creationId xmlns:a16="http://schemas.microsoft.com/office/drawing/2014/main" id="{B1D7624C-7320-4B15-8E4A-364ED42EC29F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ar-EG" sz="1530"/>
            </a:p>
          </p:txBody>
        </p:sp>
        <p:sp>
          <p:nvSpPr>
            <p:cNvPr id="176158" name="Line 30">
              <a:extLst>
                <a:ext uri="{FF2B5EF4-FFF2-40B4-BE49-F238E27FC236}">
                  <a16:creationId xmlns:a16="http://schemas.microsoft.com/office/drawing/2014/main" id="{63BBF82A-4E64-4169-ADE2-3D2C2EB8E166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ar-EG" sz="1530"/>
            </a:p>
          </p:txBody>
        </p:sp>
        <p:grpSp>
          <p:nvGrpSpPr>
            <p:cNvPr id="1047" name="Group 31">
              <a:extLst>
                <a:ext uri="{FF2B5EF4-FFF2-40B4-BE49-F238E27FC236}">
                  <a16:creationId xmlns:a16="http://schemas.microsoft.com/office/drawing/2014/main" id="{F7C5800A-57E2-46B8-A6C1-FA7769DC26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76160" name="Line 32">
                <a:extLst>
                  <a:ext uri="{FF2B5EF4-FFF2-40B4-BE49-F238E27FC236}">
                    <a16:creationId xmlns:a16="http://schemas.microsoft.com/office/drawing/2014/main" id="{09196884-3C9E-45E1-AEF0-CAE67AE8D4F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EG" sz="1530"/>
              </a:p>
            </p:txBody>
          </p:sp>
          <p:sp>
            <p:nvSpPr>
              <p:cNvPr id="176161" name="Line 33">
                <a:extLst>
                  <a:ext uri="{FF2B5EF4-FFF2-40B4-BE49-F238E27FC236}">
                    <a16:creationId xmlns:a16="http://schemas.microsoft.com/office/drawing/2014/main" id="{F283D060-104B-4938-B5C3-0897BCE4F8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EG" sz="1530"/>
              </a:p>
            </p:txBody>
          </p:sp>
          <p:sp>
            <p:nvSpPr>
              <p:cNvPr id="176162" name="Line 34">
                <a:extLst>
                  <a:ext uri="{FF2B5EF4-FFF2-40B4-BE49-F238E27FC236}">
                    <a16:creationId xmlns:a16="http://schemas.microsoft.com/office/drawing/2014/main" id="{48EFEC99-F5BE-46AE-9B31-C746F1C50D8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EG" sz="1530"/>
              </a:p>
            </p:txBody>
          </p:sp>
          <p:sp>
            <p:nvSpPr>
              <p:cNvPr id="176163" name="Line 35">
                <a:extLst>
                  <a:ext uri="{FF2B5EF4-FFF2-40B4-BE49-F238E27FC236}">
                    <a16:creationId xmlns:a16="http://schemas.microsoft.com/office/drawing/2014/main" id="{7A6A04C9-B554-403C-AC3D-1EF034FA779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EG" sz="1530"/>
              </a:p>
            </p:txBody>
          </p:sp>
          <p:sp>
            <p:nvSpPr>
              <p:cNvPr id="176164" name="Line 36">
                <a:extLst>
                  <a:ext uri="{FF2B5EF4-FFF2-40B4-BE49-F238E27FC236}">
                    <a16:creationId xmlns:a16="http://schemas.microsoft.com/office/drawing/2014/main" id="{6137620E-0D37-44EB-AA73-FD685464755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EG" sz="1530"/>
              </a:p>
            </p:txBody>
          </p:sp>
        </p:grpSp>
        <p:sp>
          <p:nvSpPr>
            <p:cNvPr id="176165" name="Line 37">
              <a:extLst>
                <a:ext uri="{FF2B5EF4-FFF2-40B4-BE49-F238E27FC236}">
                  <a16:creationId xmlns:a16="http://schemas.microsoft.com/office/drawing/2014/main" id="{D2CB597E-61E8-4FF7-90CC-33437DE4CD66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ar-EG" sz="1530"/>
            </a:p>
          </p:txBody>
        </p:sp>
        <p:sp>
          <p:nvSpPr>
            <p:cNvPr id="176166" name="Line 38">
              <a:extLst>
                <a:ext uri="{FF2B5EF4-FFF2-40B4-BE49-F238E27FC236}">
                  <a16:creationId xmlns:a16="http://schemas.microsoft.com/office/drawing/2014/main" id="{25644C5D-10C5-45B2-9C68-9AB289B2C1DE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ar-EG" sz="1530"/>
            </a:p>
          </p:txBody>
        </p:sp>
      </p:grpSp>
      <p:sp>
        <p:nvSpPr>
          <p:cNvPr id="176167" name="Rectangle 39">
            <a:extLst>
              <a:ext uri="{FF2B5EF4-FFF2-40B4-BE49-F238E27FC236}">
                <a16:creationId xmlns:a16="http://schemas.microsoft.com/office/drawing/2014/main" id="{8C591FD9-6ACC-4A84-9A68-C50EA2ABE4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8620" y="433183"/>
            <a:ext cx="6995160" cy="1777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6168" name="Rectangle 40">
            <a:extLst>
              <a:ext uri="{FF2B5EF4-FFF2-40B4-BE49-F238E27FC236}">
                <a16:creationId xmlns:a16="http://schemas.microsoft.com/office/drawing/2014/main" id="{D31C3438-2108-4AEF-908E-97D3E9E972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8620" y="9735451"/>
            <a:ext cx="1813560" cy="712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85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176169" name="Rectangle 41">
            <a:extLst>
              <a:ext uri="{FF2B5EF4-FFF2-40B4-BE49-F238E27FC236}">
                <a16:creationId xmlns:a16="http://schemas.microsoft.com/office/drawing/2014/main" id="{E0E53E0A-0A00-43C0-9CD6-A84D0EC5AB5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55570" y="9742876"/>
            <a:ext cx="2461260" cy="712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85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76170" name="Rectangle 42">
            <a:extLst>
              <a:ext uri="{FF2B5EF4-FFF2-40B4-BE49-F238E27FC236}">
                <a16:creationId xmlns:a16="http://schemas.microsoft.com/office/drawing/2014/main" id="{60C7B68E-59DC-4845-A0B6-DA7297AE188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70220" y="9735451"/>
            <a:ext cx="1813560" cy="712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85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6171" name="Rectangle 43">
            <a:extLst>
              <a:ext uri="{FF2B5EF4-FFF2-40B4-BE49-F238E27FC236}">
                <a16:creationId xmlns:a16="http://schemas.microsoft.com/office/drawing/2014/main" id="{02EA6AF2-60BE-4A61-9432-D9F7D986C0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88620" y="2495127"/>
            <a:ext cx="6995160" cy="706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415257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ransition spd="med">
    <p:wheel spokes="2"/>
  </p:transition>
  <p:txStyles>
    <p:titleStyle>
      <a:lvl1pPr algn="ctr" rtl="1" eaLnBrk="0" fontAlgn="base" hangingPunct="0">
        <a:spcBef>
          <a:spcPct val="0"/>
        </a:spcBef>
        <a:spcAft>
          <a:spcPct val="0"/>
        </a:spcAft>
        <a:defRPr sz="374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374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374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374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374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5pPr>
      <a:lvl6pPr marL="388620" algn="ctr" rtl="1" fontAlgn="base">
        <a:spcBef>
          <a:spcPct val="0"/>
        </a:spcBef>
        <a:spcAft>
          <a:spcPct val="0"/>
        </a:spcAft>
        <a:defRPr sz="374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6pPr>
      <a:lvl7pPr marL="777240" algn="ctr" rtl="1" fontAlgn="base">
        <a:spcBef>
          <a:spcPct val="0"/>
        </a:spcBef>
        <a:spcAft>
          <a:spcPct val="0"/>
        </a:spcAft>
        <a:defRPr sz="374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7pPr>
      <a:lvl8pPr marL="1165860" algn="ctr" rtl="1" fontAlgn="base">
        <a:spcBef>
          <a:spcPct val="0"/>
        </a:spcBef>
        <a:spcAft>
          <a:spcPct val="0"/>
        </a:spcAft>
        <a:defRPr sz="374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8pPr>
      <a:lvl9pPr marL="1554480" algn="ctr" rtl="1" fontAlgn="base">
        <a:spcBef>
          <a:spcPct val="0"/>
        </a:spcBef>
        <a:spcAft>
          <a:spcPct val="0"/>
        </a:spcAft>
        <a:defRPr sz="374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9pPr>
    </p:titleStyle>
    <p:bodyStyle>
      <a:lvl1pPr marL="291465" indent="-291465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72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31508" indent="-242888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38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971550" indent="-19431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04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360170" indent="-19431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1748790" indent="-19431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1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137410" indent="-19431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526030" indent="-19431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2914650" indent="-19431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303270" indent="-19431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ar-EG"/>
      </a:defPPr>
      <a:lvl1pPr marL="0" algn="r" defTabSz="777240" rtl="1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r" defTabSz="777240" rtl="1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r" defTabSz="777240" rtl="1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r" defTabSz="777240" rtl="1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r" defTabSz="777240" rtl="1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r" defTabSz="777240" rtl="1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r" defTabSz="777240" rtl="1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r" defTabSz="777240" rtl="1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r" defTabSz="777240" rtl="1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5354517" y="2613942"/>
            <a:ext cx="2396490" cy="4396176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4836357" y="-712894"/>
            <a:ext cx="1360170" cy="2495127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5354517" y="9505245"/>
            <a:ext cx="842010" cy="1544602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30890" y="4158544"/>
            <a:ext cx="3562350" cy="6534856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713820" y="4514991"/>
            <a:ext cx="2007870" cy="3683282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6583797" y="0"/>
            <a:ext cx="582930" cy="17143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2004" y="705905"/>
            <a:ext cx="5997073" cy="218378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3545" y="3201043"/>
            <a:ext cx="5704906" cy="654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6019445" y="2932618"/>
            <a:ext cx="1544601" cy="19436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93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3929538" y="5169531"/>
            <a:ext cx="6018421" cy="1943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3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601467" y="461130"/>
            <a:ext cx="534491" cy="11970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38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3238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388626" rtl="0" eaLnBrk="1" latinLnBrk="0" hangingPunct="1">
        <a:spcBef>
          <a:spcPct val="0"/>
        </a:spcBef>
        <a:buNone/>
        <a:defRPr sz="357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91470" indent="-291470" algn="l" defTabSz="388626" rtl="0" eaLnBrk="1" latinLnBrk="0" hangingPunct="1">
        <a:spcBef>
          <a:spcPts val="8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7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631518" indent="-242892" algn="l" defTabSz="388626" rtl="0" eaLnBrk="1" latinLnBrk="0" hangingPunct="1">
        <a:spcBef>
          <a:spcPts val="8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53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971567" indent="-194313" algn="l" defTabSz="388626" rtl="0" eaLnBrk="1" latinLnBrk="0" hangingPunct="1">
        <a:spcBef>
          <a:spcPts val="8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36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360193" indent="-194313" algn="l" defTabSz="388626" rtl="0" eaLnBrk="1" latinLnBrk="0" hangingPunct="1">
        <a:spcBef>
          <a:spcPts val="8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19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748819" indent="-194313" algn="l" defTabSz="388626" rtl="0" eaLnBrk="1" latinLnBrk="0" hangingPunct="1">
        <a:spcBef>
          <a:spcPts val="8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19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137446" indent="-194313" algn="l" defTabSz="388626" rtl="0" eaLnBrk="1" latinLnBrk="0" hangingPunct="1">
        <a:spcBef>
          <a:spcPts val="8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19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526072" indent="-194313" algn="l" defTabSz="388626" rtl="0" eaLnBrk="1" latinLnBrk="0" hangingPunct="1">
        <a:spcBef>
          <a:spcPts val="8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19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914698" indent="-194313" algn="l" defTabSz="388626" rtl="0" eaLnBrk="1" latinLnBrk="0" hangingPunct="1">
        <a:spcBef>
          <a:spcPts val="8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19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303324" indent="-194313" algn="l" defTabSz="388626" rtl="0" eaLnBrk="1" latinLnBrk="0" hangingPunct="1">
        <a:spcBef>
          <a:spcPts val="8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19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8862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6" algn="l" defTabSz="38862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53" algn="l" defTabSz="38862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79" algn="l" defTabSz="38862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506" algn="l" defTabSz="38862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32" algn="l" defTabSz="38862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59" algn="l" defTabSz="38862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85" algn="l" defTabSz="38862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9012" algn="l" defTabSz="38862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ncer.gov/dictionary?expand=h&amp;amp;Hospice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ncer.gov/dictionary?expand=p&amp;amp;palliative%20care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ncer.gov/dictionary?expand=o&amp;amp;oncologist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Relationship Id="rId4" Type="http://schemas.openxmlformats.org/officeDocument/2006/relationships/hyperlink" Target="http://www.cancer.gov/dictionary?expand=c&amp;amp;clinical%20tria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ncer.gov/dictionary?expand=t&amp;amp;tumor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26" y="3160712"/>
            <a:ext cx="7463271" cy="1336894"/>
          </a:xfrm>
          <a:solidFill>
            <a:schemeClr val="accent4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2800" b="1" u="sng" spc="-10" dirty="0">
                <a:highlight>
                  <a:srgbClr val="800000"/>
                </a:highlight>
              </a:rPr>
              <a:t>Care </a:t>
            </a:r>
            <a:r>
              <a:rPr lang="en-US" sz="2800" b="1" u="sng" spc="-5" dirty="0">
                <a:highlight>
                  <a:srgbClr val="800000"/>
                </a:highlight>
              </a:rPr>
              <a:t>of terminal</a:t>
            </a:r>
            <a:r>
              <a:rPr lang="en-US" sz="2800" b="1" u="sng" spc="-30" dirty="0">
                <a:highlight>
                  <a:srgbClr val="800000"/>
                </a:highlight>
              </a:rPr>
              <a:t> </a:t>
            </a:r>
            <a:r>
              <a:rPr lang="en-US" sz="2800" b="1" u="sng" spc="-5" dirty="0">
                <a:highlight>
                  <a:srgbClr val="800000"/>
                </a:highlight>
              </a:rPr>
              <a:t>cases</a:t>
            </a:r>
            <a:endParaRPr lang="en-US" sz="2800" b="1" u="sng" dirty="0">
              <a:solidFill>
                <a:srgbClr val="FFFF00"/>
              </a:solidFill>
              <a:highlight>
                <a:srgbClr val="8000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497607"/>
            <a:ext cx="7772400" cy="3035081"/>
          </a:xfrm>
          <a:solidFill>
            <a:srgbClr val="00206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lnSpc>
                <a:spcPct val="85000"/>
              </a:lnSpc>
              <a:spcBef>
                <a:spcPts val="829"/>
              </a:spcBef>
            </a:pPr>
            <a:r>
              <a:rPr lang="en-US" sz="3060" dirty="0">
                <a:solidFill>
                  <a:srgbClr val="8CC600">
                    <a:lumMod val="40000"/>
                    <a:lumOff val="60000"/>
                  </a:srgbClr>
                </a:solidFill>
                <a:latin typeface="AR DELANEY" panose="02000000000000000000" pitchFamily="2" charset="0"/>
              </a:rPr>
              <a:t>For </a:t>
            </a:r>
            <a:endParaRPr lang="en-US" sz="3060" dirty="0">
              <a:solidFill>
                <a:srgbClr val="FFFFFF"/>
              </a:solidFill>
              <a:latin typeface="AR DELANEY" panose="02000000000000000000" pitchFamily="2" charset="0"/>
            </a:endParaRPr>
          </a:p>
          <a:p>
            <a:pPr algn="ctr">
              <a:lnSpc>
                <a:spcPct val="85000"/>
              </a:lnSpc>
              <a:spcBef>
                <a:spcPts val="829"/>
              </a:spcBef>
            </a:pPr>
            <a:r>
              <a:rPr lang="en-US" sz="3060" dirty="0">
                <a:solidFill>
                  <a:srgbClr val="00AEEF"/>
                </a:solidFill>
                <a:latin typeface="AR DELANEY" panose="02000000000000000000" pitchFamily="2" charset="0"/>
              </a:rPr>
              <a:t>MD of Surgical Oncology at</a:t>
            </a:r>
          </a:p>
          <a:p>
            <a:pPr algn="ctr">
              <a:lnSpc>
                <a:spcPct val="85000"/>
              </a:lnSpc>
              <a:spcBef>
                <a:spcPts val="829"/>
              </a:spcBef>
            </a:pPr>
            <a:r>
              <a:rPr lang="en-US" sz="3060" dirty="0">
                <a:solidFill>
                  <a:srgbClr val="00AEEF"/>
                </a:solidFill>
                <a:latin typeface="AR DELANEY" panose="02000000000000000000" pitchFamily="2" charset="0"/>
              </a:rPr>
              <a:t>Faculty of medicine Mansoura University</a:t>
            </a:r>
            <a:r>
              <a:rPr lang="en-US" dirty="0">
                <a:solidFill>
                  <a:srgbClr val="00AEEF"/>
                </a:solidFill>
                <a:latin typeface="AR DELANEY" panose="02000000000000000000" pitchFamily="2" charset="0"/>
              </a:rPr>
              <a:t>.</a:t>
            </a:r>
          </a:p>
          <a:p>
            <a:pPr algn="ctr">
              <a:lnSpc>
                <a:spcPct val="85000"/>
              </a:lnSpc>
              <a:spcBef>
                <a:spcPts val="829"/>
              </a:spcBef>
            </a:pPr>
            <a:r>
              <a:rPr lang="en-US" sz="2295" dirty="0">
                <a:solidFill>
                  <a:srgbClr val="FFBE00"/>
                </a:solidFill>
                <a:latin typeface="AR DELANEY" panose="02000000000000000000" pitchFamily="2" charset="0"/>
                <a:ea typeface="MingLiU-ExtB" panose="02020500000000000000" pitchFamily="18" charset="-120"/>
              </a:rPr>
              <a:t>Oncology Center Mansoura University(OCMU)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7093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08BE19C-FED2-4038-8D6C-EDC6F60283C0}"/>
              </a:ext>
            </a:extLst>
          </p:cNvPr>
          <p:cNvSpPr/>
          <p:nvPr/>
        </p:nvSpPr>
        <p:spPr>
          <a:xfrm>
            <a:off x="-152400" y="165100"/>
            <a:ext cx="7772400" cy="9312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7050" marR="7620" indent="-285750" algn="just">
              <a:lnSpc>
                <a:spcPct val="152500"/>
              </a:lnSpc>
              <a:buFont typeface="Arial" panose="020B0604020202020204" pitchFamily="34" charset="0"/>
              <a:buChar char="•"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Hospice </a:t>
            </a:r>
            <a:r>
              <a:rPr lang="en-US" sz="3600" b="1" spc="-5" dirty="0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an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</a:t>
            </a:r>
            <a:r>
              <a:rPr lang="en-US" sz="36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patient feels they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no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longer benefiting from cancer  treatments. Choosing hospice care doesn't mean that you've given up.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just means</a:t>
            </a:r>
            <a:r>
              <a:rPr lang="en-US" sz="3600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7050" marR="9525" indent="-285750" algn="just">
              <a:lnSpc>
                <a:spcPct val="152500"/>
              </a:lnSpc>
              <a:spcBef>
                <a:spcPts val="5"/>
              </a:spcBef>
              <a:buFont typeface="Arial" panose="020B0604020202020204" pitchFamily="34" charset="0"/>
              <a:buChar char="•"/>
            </a:pP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goals are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point.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giving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hope,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rather 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changing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you hope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for.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 with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hospice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 what  treatments and services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36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covered.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207289"/>
      </p:ext>
    </p:extLst>
  </p:cSld>
  <p:clrMapOvr>
    <a:masterClrMapping/>
  </p:clrMapOvr>
  <p:transition spd="med">
    <p:wheel spokes="2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23925" y="9853929"/>
            <a:ext cx="5721984" cy="450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0" y="427735"/>
            <a:ext cx="7772400" cy="745415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12750" marR="6350" indent="-171450" algn="just">
              <a:lnSpc>
                <a:spcPct val="152500"/>
              </a:lnSpc>
              <a:spcBef>
                <a:spcPts val="1110"/>
              </a:spcBef>
              <a:buFont typeface="Arial" panose="020B0604020202020204" pitchFamily="34" charset="0"/>
              <a:buChar char="•"/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 of hospice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to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 patients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live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day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fullest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making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them 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comfortable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lessen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symptoms. Hospice doctors, nurses, spiritual leaders, social  workers,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volunteers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specially trained.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dedicated to supporting their  patients' and families' emotional, social, and spiritual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needs as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well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dealing with patients' 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symptoms.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2750" marR="5080" indent="-171450" algn="just">
              <a:lnSpc>
                <a:spcPct val="152500"/>
              </a:lnSpc>
              <a:spcBef>
                <a:spcPts val="10"/>
              </a:spcBef>
              <a:buFont typeface="Arial" panose="020B0604020202020204" pitchFamily="34" charset="0"/>
              <a:buChar char="•"/>
            </a:pP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84651" y="9915855"/>
            <a:ext cx="19431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11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wheel spokes="2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46103CB-6313-41D5-B70F-CA668F63D32C}"/>
              </a:ext>
            </a:extLst>
          </p:cNvPr>
          <p:cNvSpPr/>
          <p:nvPr/>
        </p:nvSpPr>
        <p:spPr>
          <a:xfrm>
            <a:off x="-152400" y="13773"/>
            <a:ext cx="7772400" cy="92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2750" marR="5080" indent="-171450" algn="just">
              <a:lnSpc>
                <a:spcPct val="152500"/>
              </a:lnSpc>
              <a:spcBef>
                <a:spcPts val="10"/>
              </a:spcBef>
              <a:buFont typeface="Arial" panose="020B0604020202020204" pitchFamily="34" charset="0"/>
              <a:buChar char="•"/>
            </a:pP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usually qualify for hospice services when their doctor signs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 that says  that patients with their type and stage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disease, on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average, aren't likely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survive beyond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months.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don't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realize that they can use hospice services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 months,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few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weeks.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8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</a:t>
            </a:r>
            <a:r>
              <a:rPr lang="en-US"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wish they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had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gotten hospice care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much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sooner than they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did. They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were surprised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the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expert care and understanding </a:t>
            </a:r>
            <a:r>
              <a:rPr lang="en-US"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got.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Often, control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symptoms not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improves quality of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life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helps people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live longer.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will be reviewed periodically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hospice care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still right for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you. 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en-US" sz="28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627732"/>
      </p:ext>
    </p:extLst>
  </p:cSld>
  <p:clrMapOvr>
    <a:masterClrMapping/>
  </p:clrMapOvr>
  <p:transition spd="med">
    <p:wheel spokes="2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F1547A-179E-46C0-9A57-4684AC4B5853}"/>
              </a:ext>
            </a:extLst>
          </p:cNvPr>
          <p:cNvSpPr/>
          <p:nvPr/>
        </p:nvSpPr>
        <p:spPr>
          <a:xfrm>
            <a:off x="304800" y="0"/>
            <a:ext cx="7467600" cy="10533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1300" indent="-229235" algn="just">
              <a:lnSpc>
                <a:spcPct val="100000"/>
              </a:lnSpc>
              <a:spcBef>
                <a:spcPts val="755"/>
              </a:spcBef>
              <a:buSzPct val="83333"/>
              <a:buFont typeface="Symbol"/>
              <a:buChar char=""/>
              <a:tabLst>
                <a:tab pos="241935" algn="l"/>
              </a:tabLst>
            </a:pP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Doctor</a:t>
            </a:r>
            <a:r>
              <a:rPr lang="en-US" sz="32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9235" algn="just">
              <a:lnSpc>
                <a:spcPct val="100000"/>
              </a:lnSpc>
              <a:spcBef>
                <a:spcPts val="770"/>
              </a:spcBef>
              <a:buSzPct val="83333"/>
              <a:buFont typeface="Symbol"/>
              <a:buChar char=""/>
              <a:tabLst>
                <a:tab pos="241935" algn="l"/>
              </a:tabLs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Nursing</a:t>
            </a:r>
            <a:r>
              <a:rPr lang="en-US" sz="32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9235">
              <a:lnSpc>
                <a:spcPct val="100000"/>
              </a:lnSpc>
              <a:spcBef>
                <a:spcPts val="755"/>
              </a:spcBef>
              <a:buSzPct val="83333"/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Medical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supplies and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equipment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9235">
              <a:lnSpc>
                <a:spcPct val="100000"/>
              </a:lnSpc>
              <a:spcBef>
                <a:spcPts val="755"/>
              </a:spcBef>
              <a:buSzPct val="83333"/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Drugs to manage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cancer-related symptoms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32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9235">
              <a:lnSpc>
                <a:spcPct val="100000"/>
              </a:lnSpc>
              <a:spcBef>
                <a:spcPts val="755"/>
              </a:spcBef>
              <a:buSzPct val="83333"/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Short-term in-patient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9235">
              <a:lnSpc>
                <a:spcPct val="100000"/>
              </a:lnSpc>
              <a:spcBef>
                <a:spcPts val="760"/>
              </a:spcBef>
              <a:buSzPct val="83333"/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Homemaker and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aide</a:t>
            </a:r>
            <a:r>
              <a:rPr lang="en-US" sz="32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marR="54610" indent="-229235">
              <a:lnSpc>
                <a:spcPct val="152500"/>
              </a:lnSpc>
              <a:buSzPct val="83333"/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Respite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(relief) services for caregivers. This means someone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else helps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care for awhile,  so the caregiver can take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9235">
              <a:lnSpc>
                <a:spcPct val="100000"/>
              </a:lnSpc>
              <a:spcBef>
                <a:spcPts val="755"/>
              </a:spcBef>
              <a:buSzPct val="83333"/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Counseling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9235">
              <a:lnSpc>
                <a:spcPct val="100000"/>
              </a:lnSpc>
              <a:spcBef>
                <a:spcPts val="755"/>
              </a:spcBef>
              <a:buSzPct val="83333"/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work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9235">
              <a:lnSpc>
                <a:spcPct val="100000"/>
              </a:lnSpc>
              <a:spcBef>
                <a:spcPts val="760"/>
              </a:spcBef>
              <a:buSzPct val="83333"/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Spiritual care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9235">
              <a:lnSpc>
                <a:spcPct val="100000"/>
              </a:lnSpc>
              <a:spcBef>
                <a:spcPts val="765"/>
              </a:spcBef>
              <a:buSzPct val="83333"/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Bereavement (grief) counseling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9235">
              <a:lnSpc>
                <a:spcPct val="100000"/>
              </a:lnSpc>
              <a:spcBef>
                <a:spcPts val="755"/>
              </a:spcBef>
              <a:buSzPct val="83333"/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Volunteer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722728"/>
      </p:ext>
    </p:extLst>
  </p:cSld>
  <p:clrMapOvr>
    <a:masterClrMapping/>
  </p:clrMapOvr>
  <p:transition spd="med">
    <p:wheel spokes="2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96416" y="738377"/>
            <a:ext cx="5769610" cy="0"/>
          </a:xfrm>
          <a:custGeom>
            <a:avLst/>
            <a:gdLst/>
            <a:ahLst/>
            <a:cxnLst/>
            <a:rect l="l" t="t" r="r" b="b"/>
            <a:pathLst>
              <a:path w="5769609">
                <a:moveTo>
                  <a:pt x="0" y="0"/>
                </a:moveTo>
                <a:lnTo>
                  <a:pt x="5769229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96416" y="705611"/>
            <a:ext cx="5769610" cy="0"/>
          </a:xfrm>
          <a:custGeom>
            <a:avLst/>
            <a:gdLst/>
            <a:ahLst/>
            <a:cxnLst/>
            <a:rect l="l" t="t" r="r" b="b"/>
            <a:pathLst>
              <a:path w="5769609">
                <a:moveTo>
                  <a:pt x="0" y="0"/>
                </a:moveTo>
                <a:lnTo>
                  <a:pt x="5769229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925" y="9853929"/>
            <a:ext cx="5721984" cy="450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09600" y="831103"/>
            <a:ext cx="6629400" cy="587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Care </a:t>
            </a:r>
            <a:r>
              <a:rPr spc="-5" dirty="0"/>
              <a:t>of terminal</a:t>
            </a:r>
            <a:r>
              <a:rPr spc="-30" dirty="0"/>
              <a:t> </a:t>
            </a:r>
            <a:r>
              <a:rPr spc="-5" dirty="0"/>
              <a:t>cases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684651" y="9915855"/>
            <a:ext cx="19431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2</a:t>
            </a:fld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0" y="1462785"/>
            <a:ext cx="7772400" cy="837639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12750" marR="6350" indent="-171450" algn="just">
              <a:lnSpc>
                <a:spcPct val="1527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goals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 when dealing with advanced cancer.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goals for 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be changing. Perhaps you had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been hoping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remission. Yet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 you need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think more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controlling the spread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growth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cancer.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decisions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 treatment will be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very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personal.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want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seek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 of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loved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ones and  health care providers. But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you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decide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do.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desire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avoid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regrets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measured against the positives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negatives of treatment.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675" indent="-171450" algn="just">
              <a:lnSpc>
                <a:spcPct val="100000"/>
              </a:lnSpc>
              <a:spcBef>
                <a:spcPts val="755"/>
              </a:spcBef>
              <a:buFont typeface="Arial" panose="020B0604020202020204" pitchFamily="34" charset="0"/>
              <a:buChar char="•"/>
            </a:pPr>
            <a:r>
              <a:rPr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Comfort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2750" marR="8890" indent="-171450" algn="just">
              <a:lnSpc>
                <a:spcPct val="152700"/>
              </a:lnSpc>
              <a:buFont typeface="Arial" panose="020B0604020202020204" pitchFamily="34" charset="0"/>
              <a:buChar char="•"/>
            </a:pP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wheel spokes="2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A163529-952B-4685-A730-5CFA2E8A0C81}"/>
              </a:ext>
            </a:extLst>
          </p:cNvPr>
          <p:cNvSpPr/>
          <p:nvPr/>
        </p:nvSpPr>
        <p:spPr>
          <a:xfrm>
            <a:off x="-228600" y="0"/>
            <a:ext cx="8001000" cy="9041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2750" marR="8890" indent="-171450" algn="just">
              <a:lnSpc>
                <a:spcPct val="1527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a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 to comfort care both during and after treatment.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kind of care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often called </a:t>
            </a:r>
            <a:r>
              <a:rPr lang="en-US" sz="3200" b="1" spc="-5" dirty="0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palliative care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includes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treating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preventing cancer symptoms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side  effects caused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treatment. </a:t>
            </a:r>
            <a:r>
              <a:rPr lang="en-US" sz="3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Comfort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 can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mean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getting help with emotional and  spiritual problems during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after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cancer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treatment.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 patients don't want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tell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doctor about their symptoms.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only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want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cancer.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Yet you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quality of life with comfort</a:t>
            </a:r>
            <a:r>
              <a:rPr lang="en-US" sz="32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458034"/>
      </p:ext>
    </p:extLst>
  </p:cSld>
  <p:clrMapOvr>
    <a:masterClrMapping/>
  </p:clrMapOvr>
  <p:transition spd="med">
    <p:wheel spokes="2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2E2AF4C-5177-4605-8D7E-D5BD38B1594D}"/>
              </a:ext>
            </a:extLst>
          </p:cNvPr>
          <p:cNvSpPr/>
          <p:nvPr/>
        </p:nvSpPr>
        <p:spPr>
          <a:xfrm>
            <a:off x="-228600" y="-314101"/>
            <a:ext cx="8001000" cy="11007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69950" marR="5080" lvl="1" indent="-171450" algn="just">
              <a:lnSpc>
                <a:spcPct val="152500"/>
              </a:lnSpc>
              <a:buFont typeface="Arial" panose="020B0604020202020204" pitchFamily="34" charset="0"/>
              <a:buChar char="•"/>
            </a:pP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once thought of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palliative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comfort those dying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cancer. </a:t>
            </a:r>
            <a:r>
              <a:rPr lang="en-US" sz="36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Doctors </a:t>
            </a:r>
            <a:r>
              <a:rPr lang="en-US" sz="3600" spc="2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 offer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care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all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cancer patients, beginning when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cancer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diagnosed.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 should receive palliative care through treatment, survival, and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advanced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disease. 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US" sz="3600" b="1" spc="-5" dirty="0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oncologist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be able to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you.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palliative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 specialist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be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best 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 to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 some problems.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Ask your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doctor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nurse if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specialist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  to.</a:t>
            </a:r>
          </a:p>
        </p:txBody>
      </p:sp>
    </p:spTree>
    <p:extLst>
      <p:ext uri="{BB962C8B-B14F-4D97-AF65-F5344CB8AC3E}">
        <p14:creationId xmlns:p14="http://schemas.microsoft.com/office/powerpoint/2010/main" val="2280015294"/>
      </p:ext>
    </p:extLst>
  </p:cSld>
  <p:clrMapOvr>
    <a:masterClrMapping/>
  </p:clrMapOvr>
  <p:transition spd="med">
    <p:wheel spokes="2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3E48F03-0253-4517-884B-D7BB02A575C2}"/>
              </a:ext>
            </a:extLst>
          </p:cNvPr>
          <p:cNvSpPr/>
          <p:nvPr/>
        </p:nvSpPr>
        <p:spPr>
          <a:xfrm>
            <a:off x="-22538" y="317500"/>
            <a:ext cx="7772400" cy="9216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indent="-171450" algn="just">
              <a:lnSpc>
                <a:spcPct val="100000"/>
              </a:lnSpc>
              <a:spcBef>
                <a:spcPts val="760"/>
              </a:spcBef>
              <a:buFont typeface="Arial" panose="020B0604020202020204" pitchFamily="34" charset="0"/>
              <a:buChar char="•"/>
            </a:pPr>
            <a:r>
              <a:rPr lang="en-US" sz="3600" b="1" spc="-5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</a:t>
            </a:r>
            <a:r>
              <a:rPr lang="en-US" sz="3600" b="1" spc="5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pc="-5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Choices:</a:t>
            </a:r>
            <a:endParaRPr lang="en-US" sz="36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2750" indent="-171450" algn="just">
              <a:lnSpc>
                <a:spcPct val="100000"/>
              </a:lnSpc>
              <a:spcBef>
                <a:spcPts val="555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36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</a:t>
            </a:r>
            <a:r>
              <a:rPr lang="en-US" sz="36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en-US" sz="36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en-US" sz="36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36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options</a:t>
            </a:r>
            <a:r>
              <a:rPr lang="en-US" sz="36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36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en-US" sz="36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care.</a:t>
            </a:r>
            <a:r>
              <a:rPr lang="en-US" sz="36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en-US" sz="36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</a:t>
            </a:r>
            <a:r>
              <a:rPr lang="en-US" sz="36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sz="36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36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en-US" sz="36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36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cancer</a:t>
            </a:r>
            <a:r>
              <a:rPr lang="en-US" sz="360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2750" indent="-171450">
              <a:lnSpc>
                <a:spcPct val="100000"/>
              </a:lnSpc>
              <a:spcBef>
                <a:spcPts val="755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en-US" sz="36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36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36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goals</a:t>
            </a:r>
            <a:r>
              <a:rPr lang="en-US" sz="36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sz="36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en-US" sz="36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36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en-US" sz="36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care.</a:t>
            </a:r>
            <a:r>
              <a:rPr lang="en-US" sz="36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en-US" sz="36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en-US" sz="36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r>
              <a:rPr lang="en-US" sz="36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team</a:t>
            </a:r>
            <a:r>
              <a:rPr lang="en-US" sz="36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en-US" sz="36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tell</a:t>
            </a:r>
            <a:r>
              <a:rPr lang="en-US" sz="36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sz="36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en-US" sz="36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</a:p>
          <a:p>
            <a:pPr marL="412750" marR="5080" indent="-171450">
              <a:lnSpc>
                <a:spcPct val="152500"/>
              </a:lnSpc>
              <a:buFont typeface="Arial" panose="020B0604020202020204" pitchFamily="34" charset="0"/>
              <a:buChar char="•"/>
            </a:pP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procedures and treatments available,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well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the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benefits and risks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those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treatments. 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Options include: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9235">
              <a:lnSpc>
                <a:spcPct val="100000"/>
              </a:lnSpc>
              <a:spcBef>
                <a:spcPts val="760"/>
              </a:spcBef>
              <a:buSzPct val="83333"/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Clinical</a:t>
            </a:r>
            <a:r>
              <a:rPr lang="en-US" sz="36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trials</a:t>
            </a:r>
          </a:p>
          <a:p>
            <a:pPr marL="241300" indent="-229235">
              <a:lnSpc>
                <a:spcPct val="100000"/>
              </a:lnSpc>
              <a:spcBef>
                <a:spcPts val="755"/>
              </a:spcBef>
              <a:buSzPct val="83333"/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Palliative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radiation, chemotherapy,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sz="36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surgery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9235">
              <a:lnSpc>
                <a:spcPct val="100000"/>
              </a:lnSpc>
              <a:spcBef>
                <a:spcPts val="755"/>
              </a:spcBef>
              <a:buSzPct val="83333"/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Hospice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3235991"/>
      </p:ext>
    </p:extLst>
  </p:cSld>
  <p:clrMapOvr>
    <a:masterClrMapping/>
  </p:clrMapOvr>
  <p:transition spd="med">
    <p:wheel spokes="2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896416" y="738377"/>
            <a:ext cx="5769610" cy="0"/>
          </a:xfrm>
          <a:custGeom>
            <a:avLst/>
            <a:gdLst/>
            <a:ahLst/>
            <a:cxnLst/>
            <a:rect l="l" t="t" r="r" b="b"/>
            <a:pathLst>
              <a:path w="5769609">
                <a:moveTo>
                  <a:pt x="0" y="0"/>
                </a:moveTo>
                <a:lnTo>
                  <a:pt x="5769229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96416" y="705611"/>
            <a:ext cx="5769610" cy="0"/>
          </a:xfrm>
          <a:custGeom>
            <a:avLst/>
            <a:gdLst/>
            <a:ahLst/>
            <a:cxnLst/>
            <a:rect l="l" t="t" r="r" b="b"/>
            <a:pathLst>
              <a:path w="5769609">
                <a:moveTo>
                  <a:pt x="0" y="0"/>
                </a:moveTo>
                <a:lnTo>
                  <a:pt x="5769229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3925" y="9853929"/>
            <a:ext cx="5721984" cy="450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21450" y="663619"/>
            <a:ext cx="7515021" cy="7920694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855"/>
              </a:spcBef>
              <a:buSzPct val="83333"/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</a:t>
            </a: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6225" algn="just">
              <a:lnSpc>
                <a:spcPct val="100000"/>
              </a:lnSpc>
              <a:spcBef>
                <a:spcPts val="760"/>
              </a:spcBef>
            </a:pP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Clinical</a:t>
            </a:r>
            <a:r>
              <a:rPr sz="40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Trials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marR="6985" algn="just">
              <a:lnSpc>
                <a:spcPct val="152500"/>
              </a:lnSpc>
            </a:pP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 </a:t>
            </a:r>
            <a:r>
              <a:rPr sz="4000" b="1" spc="-5" dirty="0"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clinical trials </a:t>
            </a: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studies that </a:t>
            </a: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try to </a:t>
            </a: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better ways </a:t>
            </a: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 cancer.  Every </a:t>
            </a: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day, </a:t>
            </a: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cancer researchers </a:t>
            </a: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 more </a:t>
            </a: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treatment options from clinical </a:t>
            </a: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trials. </a:t>
            </a: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 different </a:t>
            </a: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</a:t>
            </a: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</a:t>
            </a: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trials</a:t>
            </a:r>
            <a:r>
              <a:rPr sz="4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are: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684651" y="9915855"/>
            <a:ext cx="19431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6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wheel spokes="2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8EF9AC1-18C8-43B0-953F-FF865C25D64F}"/>
              </a:ext>
            </a:extLst>
          </p:cNvPr>
          <p:cNvSpPr/>
          <p:nvPr/>
        </p:nvSpPr>
        <p:spPr>
          <a:xfrm>
            <a:off x="0" y="1"/>
            <a:ext cx="7772400" cy="7511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1300" marR="53340" indent="-229235">
              <a:lnSpc>
                <a:spcPct val="152500"/>
              </a:lnSpc>
              <a:spcBef>
                <a:spcPts val="10"/>
              </a:spcBef>
              <a:buSzPct val="83333"/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lang="en-US"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Phase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trials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give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drug,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often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given, and what dose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4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safe. 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Usually,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a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number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take</a:t>
            </a:r>
            <a:r>
              <a:rPr lang="en-US" sz="4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marR="59690" indent="-229235">
              <a:lnSpc>
                <a:spcPct val="152500"/>
              </a:lnSpc>
              <a:buSzPct val="83333"/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lang="en-US" sz="4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Phase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trials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discover how cancer responds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 new drug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treatment.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</a:t>
            </a:r>
            <a:r>
              <a:rPr lang="en-US"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take 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part.</a:t>
            </a:r>
          </a:p>
        </p:txBody>
      </p:sp>
    </p:spTree>
    <p:extLst>
      <p:ext uri="{BB962C8B-B14F-4D97-AF65-F5344CB8AC3E}">
        <p14:creationId xmlns:p14="http://schemas.microsoft.com/office/powerpoint/2010/main" val="3995183733"/>
      </p:ext>
    </p:extLst>
  </p:cSld>
  <p:clrMapOvr>
    <a:masterClrMapping/>
  </p:clrMapOvr>
  <p:transition spd="med">
    <p:wheel spokes="2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E4BB1BD-8E18-464E-ABEE-07F390237D91}"/>
              </a:ext>
            </a:extLst>
          </p:cNvPr>
          <p:cNvSpPr/>
          <p:nvPr/>
        </p:nvSpPr>
        <p:spPr>
          <a:xfrm>
            <a:off x="-228600" y="-14131"/>
            <a:ext cx="8001000" cy="10433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1300" marR="56515" indent="-229235">
              <a:lnSpc>
                <a:spcPct val="150000"/>
              </a:lnSpc>
              <a:spcBef>
                <a:spcPts val="195"/>
              </a:spcBef>
              <a:buSzPct val="83333"/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lang="en-US"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Phase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trials compare an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accepted cancer treatment (standard treatment) with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new 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 that researchers hope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better. More treatment centers and patients take</a:t>
            </a:r>
            <a:r>
              <a:rPr lang="en-US" sz="2800" spc="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7050" indent="-285750">
              <a:lnSpc>
                <a:spcPct val="150000"/>
              </a:lnSpc>
              <a:spcBef>
                <a:spcPts val="555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2800" spc="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800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</a:t>
            </a:r>
            <a:r>
              <a:rPr lang="en-US" sz="2800" spc="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decides</a:t>
            </a:r>
            <a:r>
              <a:rPr lang="en-US" sz="2800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800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try</a:t>
            </a:r>
            <a:r>
              <a:rPr lang="en-US" sz="2800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clinical</a:t>
            </a:r>
            <a:r>
              <a:rPr lang="en-US" sz="2800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trial,</a:t>
            </a:r>
            <a:r>
              <a:rPr lang="en-US" sz="2800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800" spc="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trial</a:t>
            </a:r>
            <a:r>
              <a:rPr lang="en-US" sz="2800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2800" spc="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choose</a:t>
            </a:r>
            <a:r>
              <a:rPr lang="en-US" sz="2800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sz="2800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</a:t>
            </a:r>
            <a:r>
              <a:rPr lang="en-US" sz="2800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sz="2800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800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en-US" sz="2800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7050" marR="508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cancer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has. It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 on the treatments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have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already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received.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US" sz="28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en-US" sz="2800" spc="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en-US" sz="2800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en-US" sz="2800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en-US" sz="2800" spc="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en-US" sz="2800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en-US" sz="2800" spc="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part.</a:t>
            </a:r>
            <a:r>
              <a:rPr lang="en-US" sz="2800" spc="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en-US" sz="2800" spc="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en-US" sz="2800" spc="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en-US" sz="2800" spc="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</a:t>
            </a:r>
            <a:r>
              <a:rPr lang="en-US" sz="2800" spc="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800" spc="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patient's</a:t>
            </a:r>
            <a:r>
              <a:rPr lang="en-US" sz="2800" spc="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age,</a:t>
            </a:r>
            <a:r>
              <a:rPr lang="en-US" sz="2800" spc="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health,</a:t>
            </a:r>
            <a:r>
              <a:rPr lang="en-US" sz="2800" spc="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7050" marR="6350" indent="-285750">
              <a:lnSpc>
                <a:spcPct val="150000"/>
              </a:lnSpc>
              <a:spcBef>
                <a:spcPts val="15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of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cancer. Clinical trials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benefits and risks. Patient should be informed.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Taking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</a:t>
            </a:r>
            <a:r>
              <a:rPr lang="en-US"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trial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could help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 and help others </a:t>
            </a:r>
            <a:r>
              <a:rPr lang="en-US"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cancer </a:t>
            </a:r>
            <a:r>
              <a:rPr lang="en-US"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 future. But insurance and managed care plans do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always cover costs.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cover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varies by plan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en-US"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742256"/>
      </p:ext>
    </p:extLst>
  </p:cSld>
  <p:clrMapOvr>
    <a:masterClrMapping/>
  </p:clrMapOvr>
  <p:transition spd="med">
    <p:wheel spokes="2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8CF57EF-E0BF-45AA-AAED-EFBC4B33307B}"/>
              </a:ext>
            </a:extLst>
          </p:cNvPr>
          <p:cNvSpPr/>
          <p:nvPr/>
        </p:nvSpPr>
        <p:spPr>
          <a:xfrm>
            <a:off x="-152400" y="88900"/>
            <a:ext cx="7772400" cy="10420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1975" indent="-285750">
              <a:lnSpc>
                <a:spcPct val="100000"/>
              </a:lnSpc>
              <a:spcBef>
                <a:spcPts val="755"/>
              </a:spcBef>
              <a:buFont typeface="Arial" panose="020B0604020202020204" pitchFamily="34" charset="0"/>
              <a:buChar char="•"/>
            </a:pPr>
            <a:r>
              <a:rPr lang="en-US" sz="3600" b="1" spc="-5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Palliative Radiation, Chemotherapy, </a:t>
            </a:r>
            <a:r>
              <a:rPr lang="en-US" sz="36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sz="3600" b="1" spc="2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pc="-5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Surgery</a:t>
            </a:r>
            <a:endParaRPr lang="en-US" sz="36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7050" marR="5715" indent="-285750" algn="just">
              <a:lnSpc>
                <a:spcPct val="152500"/>
              </a:lnSpc>
              <a:buFont typeface="Arial" panose="020B0604020202020204" pitchFamily="34" charset="0"/>
              <a:buChar char="•"/>
            </a:pP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palliative chemotherapy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palliative radiation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relieve pain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other  symptoms.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way,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may improve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patient quality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life even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they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don't stop 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cancer. These treatments may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to remove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shrink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b="1" spc="-5" dirty="0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tumor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Or they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be 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slow down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tumor's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spread.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Palliative surgery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 used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relieve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pain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 other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686507"/>
      </p:ext>
    </p:extLst>
  </p:cSld>
  <p:clrMapOvr>
    <a:masterClrMapping/>
  </p:clrMapOvr>
  <p:transition spd="med">
    <p:wheel spokes="2"/>
  </p:transition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Override1.xml><?xml version="1.0" encoding="utf-8"?>
<a:themeOverride xmlns:a="http://schemas.openxmlformats.org/drawingml/2006/main">
  <a:clrScheme name="Globe 3">
    <a:dk1>
      <a:srgbClr val="003B76"/>
    </a:dk1>
    <a:lt1>
      <a:srgbClr val="FFFFFF"/>
    </a:lt1>
    <a:dk2>
      <a:srgbClr val="0066CC"/>
    </a:dk2>
    <a:lt2>
      <a:srgbClr val="CCECFF"/>
    </a:lt2>
    <a:accent1>
      <a:srgbClr val="33CCCC"/>
    </a:accent1>
    <a:accent2>
      <a:srgbClr val="66CCFF"/>
    </a:accent2>
    <a:accent3>
      <a:srgbClr val="AAB8E2"/>
    </a:accent3>
    <a:accent4>
      <a:srgbClr val="DADADA"/>
    </a:accent4>
    <a:accent5>
      <a:srgbClr val="ADE2E2"/>
    </a:accent5>
    <a:accent6>
      <a:srgbClr val="5CB9E7"/>
    </a:accent6>
    <a:hlink>
      <a:srgbClr val="FFFFCC"/>
    </a:hlink>
    <a:folHlink>
      <a:srgbClr val="FFCC66"/>
    </a:folHlink>
  </a:clrScheme>
</a:themeOverride>
</file>

<file path=ppt/theme/themeOverride2.xml><?xml version="1.0" encoding="utf-8"?>
<a:themeOverride xmlns:a="http://schemas.openxmlformats.org/drawingml/2006/main">
  <a:clrScheme name="Globe 3">
    <a:dk1>
      <a:srgbClr val="003B76"/>
    </a:dk1>
    <a:lt1>
      <a:srgbClr val="FFFFFF"/>
    </a:lt1>
    <a:dk2>
      <a:srgbClr val="0066CC"/>
    </a:dk2>
    <a:lt2>
      <a:srgbClr val="CCECFF"/>
    </a:lt2>
    <a:accent1>
      <a:srgbClr val="33CCCC"/>
    </a:accent1>
    <a:accent2>
      <a:srgbClr val="66CCFF"/>
    </a:accent2>
    <a:accent3>
      <a:srgbClr val="AAB8E2"/>
    </a:accent3>
    <a:accent4>
      <a:srgbClr val="DADADA"/>
    </a:accent4>
    <a:accent5>
      <a:srgbClr val="ADE2E2"/>
    </a:accent5>
    <a:accent6>
      <a:srgbClr val="5CB9E7"/>
    </a:accent6>
    <a:hlink>
      <a:srgbClr val="FFFFCC"/>
    </a:hlink>
    <a:folHlink>
      <a:srgbClr val="FFCC66"/>
    </a:folHlink>
  </a:clrScheme>
</a:themeOverride>
</file>

<file path=ppt/theme/themeOverride3.xml><?xml version="1.0" encoding="utf-8"?>
<a:themeOverride xmlns:a="http://schemas.openxmlformats.org/drawingml/2006/main">
  <a:clrScheme name="Globe 3">
    <a:dk1>
      <a:srgbClr val="003B76"/>
    </a:dk1>
    <a:lt1>
      <a:srgbClr val="FFFFFF"/>
    </a:lt1>
    <a:dk2>
      <a:srgbClr val="0066CC"/>
    </a:dk2>
    <a:lt2>
      <a:srgbClr val="CCECFF"/>
    </a:lt2>
    <a:accent1>
      <a:srgbClr val="33CCCC"/>
    </a:accent1>
    <a:accent2>
      <a:srgbClr val="66CCFF"/>
    </a:accent2>
    <a:accent3>
      <a:srgbClr val="AAB8E2"/>
    </a:accent3>
    <a:accent4>
      <a:srgbClr val="DADADA"/>
    </a:accent4>
    <a:accent5>
      <a:srgbClr val="ADE2E2"/>
    </a:accent5>
    <a:accent6>
      <a:srgbClr val="5CB9E7"/>
    </a:accent6>
    <a:hlink>
      <a:srgbClr val="FFFFCC"/>
    </a:hlink>
    <a:folHlink>
      <a:srgbClr val="FFCC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1027</Words>
  <Application>Microsoft Office PowerPoint</Application>
  <PresentationFormat>Custom</PresentationFormat>
  <Paragraphs>47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 DELANEY</vt:lpstr>
      <vt:lpstr>Arial</vt:lpstr>
      <vt:lpstr>Calibri</vt:lpstr>
      <vt:lpstr>Century Gothic</vt:lpstr>
      <vt:lpstr>Symbol</vt:lpstr>
      <vt:lpstr>Times New Roman</vt:lpstr>
      <vt:lpstr>Verdana</vt:lpstr>
      <vt:lpstr>Wingdings</vt:lpstr>
      <vt:lpstr>Wingdings 3</vt:lpstr>
      <vt:lpstr>Globe</vt:lpstr>
      <vt:lpstr>Ion</vt:lpstr>
      <vt:lpstr>Care of terminal cases</vt:lpstr>
      <vt:lpstr>Care of terminal cases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of patients with a colostomy or ileostomy</dc:title>
  <cp:lastModifiedBy>Mohamed bonna</cp:lastModifiedBy>
  <cp:revision>5</cp:revision>
  <dcterms:created xsi:type="dcterms:W3CDTF">2020-03-26T20:33:38Z</dcterms:created>
  <dcterms:modified xsi:type="dcterms:W3CDTF">2020-03-31T09:46:27Z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2020-03-26T00:00:00Z</vt:filetime>
  </property>
</Properties>
</file>